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7004050" cy="9290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5D7DD4-D4AF-4155-BEC2-60F230C6A559}" v="4293" dt="2025-05-14T17:55:55.7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15DDC-EC34-84E2-28C5-873DF12C2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6F7F10-EE4A-6B5F-A742-45172A33FF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91AB6-6BFC-B13E-635C-BB65C9EF4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07633-961C-4001-B012-03CFEAE451C1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EFDFD-CB83-1ECA-CD27-562449C5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B8CA3-E201-7817-F326-D9AA62B17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7802-C0F6-4344-9425-D32C5A554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54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C855B-EE42-3E42-9581-89583D8B6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553EF0-82A4-7764-397D-D8FD6435E9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B5C937-0E12-2741-A40E-004795828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07633-961C-4001-B012-03CFEAE451C1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4B943-3129-82B7-DF07-75478CCEB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E303C-DF1F-A01F-6222-8A27CB0FE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7802-C0F6-4344-9425-D32C5A554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50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4D283A-A944-4B94-A8B0-88BF92150C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3EBB33-F010-6044-7B02-7AE981F908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CB5484-04A1-36A7-E069-91EC71CD3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07633-961C-4001-B012-03CFEAE451C1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84CAB-3D36-B209-41D0-485308FBA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4C24F3-0246-71DF-EF8C-2BC333454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7802-C0F6-4344-9425-D32C5A554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567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7B9A8-2FDB-87B9-4017-FA7C8CE69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99847-F206-8F68-90A6-2ECA64078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F25E5B-A459-9300-4DAC-03F963094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07633-961C-4001-B012-03CFEAE451C1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66771-82AC-AEB4-8C32-4D573F4D1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C162E8-3EED-8419-668E-142B3BBF0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7802-C0F6-4344-9425-D32C5A554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185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A600B-8922-8724-8614-E63258C12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98AC1A-3CA6-7C06-258B-A68E2BD70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86547B-D312-514D-E6B4-5019530CE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07633-961C-4001-B012-03CFEAE451C1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DD1D1-E40C-5336-2BAF-91F296B85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A633D0-4720-1200-E6BC-E423C99AF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7802-C0F6-4344-9425-D32C5A554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501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58C50-9B48-0603-05CE-ACFBD094C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871EF-0A35-40AE-4A0C-D2FB20EA16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794ECD-3F37-5053-6C6A-62A268A39B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89796B-47CC-FC27-1A9E-9D94E474E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07633-961C-4001-B012-03CFEAE451C1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1C0FB-E2DD-4A9B-C092-E876F38C2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3D4438-F422-7E58-103B-8AA743261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7802-C0F6-4344-9425-D32C5A554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79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3CDBC-E44D-7557-B3D4-70EF51DE6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EFF848-4F4C-BB49-1920-FB8C079AB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C3B134-BD5C-0B06-AF02-319486412F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0B803B-7DB2-F243-0D56-AC283E540A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649B66-E775-F224-F3FA-D5BF75D16E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659BE6-F710-7252-0160-7AE8F6931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07633-961C-4001-B012-03CFEAE451C1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3920CA-E775-8AD1-4708-0B2F346D8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B319EB-9106-2549-5FC7-FED02A673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7802-C0F6-4344-9425-D32C5A554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52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F1DAC-9EE8-0DD2-C259-52766A98F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0C7463-ECAE-3C3D-B8C1-7D1883A0A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07633-961C-4001-B012-03CFEAE451C1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D7C2AD-FDAB-8F19-71B1-A71E5C4DD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60A2CB-8DFF-A9C9-1F11-E41643A8B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7802-C0F6-4344-9425-D32C5A554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213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E5C280-2B71-8B10-9EA5-AD74A0112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07633-961C-4001-B012-03CFEAE451C1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EEA6CA-B621-881C-0565-581903427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FAE59A-74CD-70E0-E545-FF7CA3C4A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7802-C0F6-4344-9425-D32C5A554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2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D3DAD-3FD9-6B4D-42B0-11859C9A1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83D1E-7CC1-0A23-D985-82F540B45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60F48A-F245-C389-5A40-AC100E786B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4DDAFF-EFE6-80BC-F886-A0C002D3F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07633-961C-4001-B012-03CFEAE451C1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3C50AC-1A27-D323-2722-B32A904FF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302826-DD1B-5DF9-DF51-5CB8B65F9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7802-C0F6-4344-9425-D32C5A554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659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745D5-3F43-B95D-4734-C0B73A20F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519798-8A0F-D12D-8362-2C2AA44024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589BA6-0ABD-115C-F37C-C455A0FF91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33D9B-7FE7-CBA6-F24D-52F41DCBD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07633-961C-4001-B012-03CFEAE451C1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39AF36-57DA-9F6C-F069-B20B19D38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33BA68-555D-F5C6-1845-ABEF2E301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7802-C0F6-4344-9425-D32C5A554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830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59DF1B-508A-B0C8-AECF-EC244AB1B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0C2EC9-EAD9-CC7F-AA7F-841C70A6C3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0A589-3540-D2B4-80E8-9A4BF55760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307633-961C-4001-B012-03CFEAE451C1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56092-D349-543F-BE2C-0FC297C856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B25DA-ECEB-026C-661E-07A38720EC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ED7802-C0F6-4344-9425-D32C5A554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3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63" Type="http://schemas.openxmlformats.org/officeDocument/2006/relationships/tags" Target="../tags/tag63.xml"/><Relationship Id="rId84" Type="http://schemas.openxmlformats.org/officeDocument/2006/relationships/tags" Target="../tags/tag84.xml"/><Relationship Id="rId138" Type="http://schemas.openxmlformats.org/officeDocument/2006/relationships/tags" Target="../tags/tag138.xml"/><Relationship Id="rId159" Type="http://schemas.openxmlformats.org/officeDocument/2006/relationships/slideLayout" Target="../slideLayouts/slideLayout7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53" Type="http://schemas.openxmlformats.org/officeDocument/2006/relationships/tags" Target="../tags/tag53.xml"/><Relationship Id="rId74" Type="http://schemas.openxmlformats.org/officeDocument/2006/relationships/tags" Target="../tags/tag74.xml"/><Relationship Id="rId128" Type="http://schemas.openxmlformats.org/officeDocument/2006/relationships/tags" Target="../tags/tag128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43" Type="http://schemas.openxmlformats.org/officeDocument/2006/relationships/tags" Target="../tags/tag43.xml"/><Relationship Id="rId64" Type="http://schemas.openxmlformats.org/officeDocument/2006/relationships/tags" Target="../tags/tag64.xml"/><Relationship Id="rId118" Type="http://schemas.openxmlformats.org/officeDocument/2006/relationships/tags" Target="../tags/tag118.xml"/><Relationship Id="rId139" Type="http://schemas.openxmlformats.org/officeDocument/2006/relationships/tags" Target="../tags/tag13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55" Type="http://schemas.openxmlformats.org/officeDocument/2006/relationships/tags" Target="../tags/tag15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45" Type="http://schemas.openxmlformats.org/officeDocument/2006/relationships/tags" Target="../tags/tag145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51" Type="http://schemas.openxmlformats.org/officeDocument/2006/relationships/tags" Target="../tags/tag151.xml"/><Relationship Id="rId156" Type="http://schemas.openxmlformats.org/officeDocument/2006/relationships/tags" Target="../tags/tag156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157" Type="http://schemas.openxmlformats.org/officeDocument/2006/relationships/tags" Target="../tags/tag15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tags" Target="../tags/tag15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158" Type="http://schemas.openxmlformats.org/officeDocument/2006/relationships/tags" Target="../tags/tag158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3" Type="http://schemas.openxmlformats.org/officeDocument/2006/relationships/tags" Target="../tags/tag153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26" Type="http://schemas.openxmlformats.org/officeDocument/2006/relationships/tags" Target="../tags/tag26.xml"/><Relationship Id="rId47" Type="http://schemas.openxmlformats.org/officeDocument/2006/relationships/tags" Target="../tags/tag47.xml"/><Relationship Id="rId68" Type="http://schemas.openxmlformats.org/officeDocument/2006/relationships/tags" Target="../tags/tag68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54" Type="http://schemas.openxmlformats.org/officeDocument/2006/relationships/tags" Target="../tags/tag154.xml"/><Relationship Id="rId16" Type="http://schemas.openxmlformats.org/officeDocument/2006/relationships/tags" Target="../tags/tag16.xml"/><Relationship Id="rId37" Type="http://schemas.openxmlformats.org/officeDocument/2006/relationships/tags" Target="../tags/tag37.xml"/><Relationship Id="rId58" Type="http://schemas.openxmlformats.org/officeDocument/2006/relationships/tags" Target="../tags/tag58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44" Type="http://schemas.openxmlformats.org/officeDocument/2006/relationships/tags" Target="../tags/tag144.xml"/><Relationship Id="rId90" Type="http://schemas.openxmlformats.org/officeDocument/2006/relationships/tags" Target="../tags/tag90.xml"/><Relationship Id="rId27" Type="http://schemas.openxmlformats.org/officeDocument/2006/relationships/tags" Target="../tags/tag27.xml"/><Relationship Id="rId48" Type="http://schemas.openxmlformats.org/officeDocument/2006/relationships/tags" Target="../tags/tag48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34" Type="http://schemas.openxmlformats.org/officeDocument/2006/relationships/tags" Target="../tags/tag1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TLSHAPE_SL2A_4a82ba5cfb534034b58645d0bd9b8c59_BackgroundRectangle" hidden="1">
            <a:extLst>
              <a:ext uri="{FF2B5EF4-FFF2-40B4-BE49-F238E27FC236}">
                <a16:creationId xmlns:a16="http://schemas.microsoft.com/office/drawing/2014/main" id="{A31AC8FB-A397-1D55-2E5C-B6EDC670DB3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717465" y="1344779"/>
            <a:ext cx="10642600" cy="2820924"/>
          </a:xfrm>
          <a:prstGeom prst="rect">
            <a:avLst/>
          </a:prstGeom>
          <a:solidFill>
            <a:schemeClr val="accent3">
              <a:alpha val="20000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TLSHAPE_SL2A_6c10779c6e6142cb8ad07b82f6d9e1fd_BackgroundRectangle" hidden="1">
            <a:extLst>
              <a:ext uri="{FF2B5EF4-FFF2-40B4-BE49-F238E27FC236}">
                <a16:creationId xmlns:a16="http://schemas.microsoft.com/office/drawing/2014/main" id="{1493C40D-A1D4-ED8F-E7FD-34610AC4ED30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717465" y="4191103"/>
            <a:ext cx="10642600" cy="1650831"/>
          </a:xfrm>
          <a:prstGeom prst="rect">
            <a:avLst/>
          </a:prstGeom>
          <a:solidFill>
            <a:schemeClr val="accent3">
              <a:alpha val="20000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TLSHAPE_SL2A_4352d70d8740412283fb17dc622b4dd8_BackgroundRectangle" hidden="1">
            <a:extLst>
              <a:ext uri="{FF2B5EF4-FFF2-40B4-BE49-F238E27FC236}">
                <a16:creationId xmlns:a16="http://schemas.microsoft.com/office/drawing/2014/main" id="{9D97FA49-CBB3-28AA-8559-9CF6B1E9E0B1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717465" y="5867333"/>
            <a:ext cx="10642600" cy="480737"/>
          </a:xfrm>
          <a:prstGeom prst="rect">
            <a:avLst/>
          </a:prstGeom>
          <a:solidFill>
            <a:schemeClr val="accent3">
              <a:alpha val="20000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TLSHAPE_SL2A_26274674121e41859fb03c0728cd6cb2_BackgroundRectangle" hidden="1">
            <a:extLst>
              <a:ext uri="{FF2B5EF4-FFF2-40B4-BE49-F238E27FC236}">
                <a16:creationId xmlns:a16="http://schemas.microsoft.com/office/drawing/2014/main" id="{D417934B-9008-DF94-CFF8-FD17958AB7C0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717465" y="6373471"/>
            <a:ext cx="106426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LSHAPE_TB_00000000000000000000000000000000_LeftEndCaps" hidden="1">
            <a:extLst>
              <a:ext uri="{FF2B5EF4-FFF2-40B4-BE49-F238E27FC236}">
                <a16:creationId xmlns:a16="http://schemas.microsoft.com/office/drawing/2014/main" id="{FAAABB4B-3E37-4463-0CFC-45A830CD4885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rgbClr val="ED7D31"/>
                </a:solidFill>
                <a:latin typeface="Calibri" panose="020F0502020204030204" pitchFamily="34" charset="0"/>
              </a:rPr>
              <a:t>2025</a:t>
            </a:r>
          </a:p>
        </p:txBody>
      </p:sp>
      <p:sp>
        <p:nvSpPr>
          <p:cNvPr id="36" name="OTLSHAPE_SL2A_4a82ba5cfb534034b58645d0bd9b8c59_HeaderRectangle" hidden="1">
            <a:extLst>
              <a:ext uri="{FF2B5EF4-FFF2-40B4-BE49-F238E27FC236}">
                <a16:creationId xmlns:a16="http://schemas.microsoft.com/office/drawing/2014/main" id="{9B695B0F-EAC3-8FAE-9596-AA062D0102CB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717465" y="1344779"/>
            <a:ext cx="0" cy="0"/>
          </a:xfrm>
          <a:prstGeom prst="rect">
            <a:avLst/>
          </a:prstGeom>
          <a:solidFill>
            <a:srgbClr val="4472C4">
              <a:alpha val="24706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TLSHAPE_SL2A_6c10779c6e6142cb8ad07b82f6d9e1fd_HeaderRectangle" hidden="1">
            <a:extLst>
              <a:ext uri="{FF2B5EF4-FFF2-40B4-BE49-F238E27FC236}">
                <a16:creationId xmlns:a16="http://schemas.microsoft.com/office/drawing/2014/main" id="{62147088-872C-49B0-572A-3A9232F8A8F8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717465" y="4191103"/>
            <a:ext cx="0" cy="0"/>
          </a:xfrm>
          <a:prstGeom prst="rect">
            <a:avLst/>
          </a:prstGeom>
          <a:solidFill>
            <a:srgbClr val="4472C4">
              <a:alpha val="24706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TLSHAPE_SL2A_4352d70d8740412283fb17dc622b4dd8_HeaderRectangle" hidden="1">
            <a:extLst>
              <a:ext uri="{FF2B5EF4-FFF2-40B4-BE49-F238E27FC236}">
                <a16:creationId xmlns:a16="http://schemas.microsoft.com/office/drawing/2014/main" id="{723A8460-4F7F-A6E1-F69D-7A726DC5F15F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717465" y="5867333"/>
            <a:ext cx="0" cy="0"/>
          </a:xfrm>
          <a:prstGeom prst="rect">
            <a:avLst/>
          </a:prstGeom>
          <a:solidFill>
            <a:srgbClr val="4472C4">
              <a:alpha val="24706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TLSHAPE_SL2A_26274674121e41859fb03c0728cd6cb2_HeaderRectangle" hidden="1">
            <a:extLst>
              <a:ext uri="{FF2B5EF4-FFF2-40B4-BE49-F238E27FC236}">
                <a16:creationId xmlns:a16="http://schemas.microsoft.com/office/drawing/2014/main" id="{0ACA11B6-C880-C238-C381-A07263B056B6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717465" y="6373471"/>
            <a:ext cx="0" cy="0"/>
          </a:xfrm>
          <a:prstGeom prst="rect">
            <a:avLst/>
          </a:prstGeom>
          <a:solidFill>
            <a:srgbClr val="4472C4">
              <a:alpha val="24706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TLSHAPE_SLT_fcf25ed79d9a4218b8bcb755d3953281_ShapePercentage" hidden="1">
            <a:extLst>
              <a:ext uri="{FF2B5EF4-FFF2-40B4-BE49-F238E27FC236}">
                <a16:creationId xmlns:a16="http://schemas.microsoft.com/office/drawing/2014/main" id="{0D9B0621-8660-10EA-4D60-EFB48D9E1969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3869806" y="4250962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TLSHAPE_SLT_03368642797b419dbd6b6d65ef29f084_ShapePercentage" hidden="1">
            <a:extLst>
              <a:ext uri="{FF2B5EF4-FFF2-40B4-BE49-F238E27FC236}">
                <a16:creationId xmlns:a16="http://schemas.microsoft.com/office/drawing/2014/main" id="{2D5A35C6-9617-2C4F-320B-DFCC182E8E91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4212298" y="4484981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TLSHAPE_SLT_dc997d202a7f46728822d57a0cfa65f6_ShapePercentage" hidden="1">
            <a:extLst>
              <a:ext uri="{FF2B5EF4-FFF2-40B4-BE49-F238E27FC236}">
                <a16:creationId xmlns:a16="http://schemas.microsoft.com/office/drawing/2014/main" id="{CB55EDD3-9DC8-3D1F-F1DD-C3D4F4F7864E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5068526" y="4718999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TLSHAPE_SLT_6c60ef5b98e54096b5149002f0890d59_ShapePercentage" hidden="1">
            <a:extLst>
              <a:ext uri="{FF2B5EF4-FFF2-40B4-BE49-F238E27FC236}">
                <a16:creationId xmlns:a16="http://schemas.microsoft.com/office/drawing/2014/main" id="{E2A2CD10-200E-EBB5-3E80-F8A4EA388853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5468100" y="4953018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TLSHAPE_SLT_4194b736234f4accb7052a09c64718c8_ShapePercentage" hidden="1">
            <a:extLst>
              <a:ext uri="{FF2B5EF4-FFF2-40B4-BE49-F238E27FC236}">
                <a16:creationId xmlns:a16="http://schemas.microsoft.com/office/drawing/2014/main" id="{52EB317F-C3F6-40A6-042A-7ECD8C7D47FA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5810591" y="5187037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TLSHAPE_SLT_a30d5b9e0e0d4084b8abbbc7e43fdd95_ShapePercentage" hidden="1">
            <a:extLst>
              <a:ext uri="{FF2B5EF4-FFF2-40B4-BE49-F238E27FC236}">
                <a16:creationId xmlns:a16="http://schemas.microsoft.com/office/drawing/2014/main" id="{63A76852-8AB0-DD6A-E5F9-0821FC8F7082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6267246" y="5421056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TLSHAPE_SLT_f1ee825af08143269ed2e9dde2cc8ec8_ShapePercentage" hidden="1">
            <a:extLst>
              <a:ext uri="{FF2B5EF4-FFF2-40B4-BE49-F238E27FC236}">
                <a16:creationId xmlns:a16="http://schemas.microsoft.com/office/drawing/2014/main" id="{00885241-22F8-DBCD-23E2-E4C2C2BEEFFE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7066393" y="5655074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TLSHAPE_SLT_6f1ce8fb984b45f99867000f5c21eb73_ShapePercentage" hidden="1">
            <a:extLst>
              <a:ext uri="{FF2B5EF4-FFF2-40B4-BE49-F238E27FC236}">
                <a16:creationId xmlns:a16="http://schemas.microsoft.com/office/drawing/2014/main" id="{59D5F36E-2908-8B1B-F87C-77F60AA25505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7465966" y="5927193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TLSHAPE_SLT_ad2e7bfd135140a8a6a45886e4bf4ed0_ShapePercentage" hidden="1">
            <a:extLst>
              <a:ext uri="{FF2B5EF4-FFF2-40B4-BE49-F238E27FC236}">
                <a16:creationId xmlns:a16="http://schemas.microsoft.com/office/drawing/2014/main" id="{8E477DC5-BA6C-EBF9-6001-D584FCEE9382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8721768" y="6433330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TLSHAPE_SL2A_4a82ba5cfb534034b58645d0bd9b8c59_Header" hidden="1">
            <a:extLst>
              <a:ext uri="{FF2B5EF4-FFF2-40B4-BE49-F238E27FC236}">
                <a16:creationId xmlns:a16="http://schemas.microsoft.com/office/drawing/2014/main" id="{B5B28A4E-77C6-6BB6-8DA1-A2296BC2B1BD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12700" y="-187353"/>
            <a:ext cx="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5" name="OTLSHAPE_SL2A_6c10779c6e6142cb8ad07b82f6d9e1fd_Header" hidden="1">
            <a:extLst>
              <a:ext uri="{FF2B5EF4-FFF2-40B4-BE49-F238E27FC236}">
                <a16:creationId xmlns:a16="http://schemas.microsoft.com/office/drawing/2014/main" id="{A0B72F3A-269D-B807-2EC7-E0BA0B1244BF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12700" y="-187353"/>
            <a:ext cx="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24" name="OTLSHAPE_SL2A_4352d70d8740412283fb17dc622b4dd8_Header" hidden="1">
            <a:extLst>
              <a:ext uri="{FF2B5EF4-FFF2-40B4-BE49-F238E27FC236}">
                <a16:creationId xmlns:a16="http://schemas.microsoft.com/office/drawing/2014/main" id="{9F4044D5-72A5-C79B-9FF9-3FB9AC41FEA1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12700" y="-187353"/>
            <a:ext cx="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38" name="OTLSHAPE_SL2A_26274674121e41859fb03c0728cd6cb2_Header" hidden="1">
            <a:extLst>
              <a:ext uri="{FF2B5EF4-FFF2-40B4-BE49-F238E27FC236}">
                <a16:creationId xmlns:a16="http://schemas.microsoft.com/office/drawing/2014/main" id="{CA9C4A54-B4CD-0C99-E46A-95D8C9582A6F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12700" y="-187353"/>
            <a:ext cx="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9" name="OTLSHAPE_SLT_fcf25ed79d9a4218b8bcb755d3953281_Duration" hidden="1">
            <a:extLst>
              <a:ext uri="{FF2B5EF4-FFF2-40B4-BE49-F238E27FC236}">
                <a16:creationId xmlns:a16="http://schemas.microsoft.com/office/drawing/2014/main" id="{60236EFA-26F4-04F0-3337-BE84A6C09C1A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12700" y="-233521"/>
            <a:ext cx="330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5 days</a:t>
            </a:r>
          </a:p>
        </p:txBody>
      </p:sp>
      <p:sp>
        <p:nvSpPr>
          <p:cNvPr id="70" name="OTLSHAPE_SLT_fcf25ed79d9a4218b8bcb755d3953281_TextPercentage" hidden="1">
            <a:extLst>
              <a:ext uri="{FF2B5EF4-FFF2-40B4-BE49-F238E27FC236}">
                <a16:creationId xmlns:a16="http://schemas.microsoft.com/office/drawing/2014/main" id="{E41858CD-A285-B7E8-4B74-EEB8ACD2132C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71" name="OTLSHAPE_SLT_fcf25ed79d9a4218b8bcb755d3953281_StartDate" hidden="1">
            <a:extLst>
              <a:ext uri="{FF2B5EF4-FFF2-40B4-BE49-F238E27FC236}">
                <a16:creationId xmlns:a16="http://schemas.microsoft.com/office/drawing/2014/main" id="{7E63F31E-19C3-2D6E-4B90-A8955A4D6F32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72" name="OTLSHAPE_SLT_fcf25ed79d9a4218b8bcb755d3953281_EndDate" hidden="1">
            <a:extLst>
              <a:ext uri="{FF2B5EF4-FFF2-40B4-BE49-F238E27FC236}">
                <a16:creationId xmlns:a16="http://schemas.microsoft.com/office/drawing/2014/main" id="{5D999DE4-BFFA-A004-2844-8FB28DB04AF8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77" name="OTLSHAPE_SLT_03368642797b419dbd6b6d65ef29f084_Duration" hidden="1">
            <a:extLst>
              <a:ext uri="{FF2B5EF4-FFF2-40B4-BE49-F238E27FC236}">
                <a16:creationId xmlns:a16="http://schemas.microsoft.com/office/drawing/2014/main" id="{0005F4AB-92FA-60DE-EB78-D92FECD00A9B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10 days</a:t>
            </a:r>
          </a:p>
        </p:txBody>
      </p:sp>
      <p:sp>
        <p:nvSpPr>
          <p:cNvPr id="78" name="OTLSHAPE_SLT_03368642797b419dbd6b6d65ef29f084_TextPercentage" hidden="1">
            <a:extLst>
              <a:ext uri="{FF2B5EF4-FFF2-40B4-BE49-F238E27FC236}">
                <a16:creationId xmlns:a16="http://schemas.microsoft.com/office/drawing/2014/main" id="{967BB6D9-149A-0222-C0DF-325B6D7F776B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79" name="OTLSHAPE_SLT_03368642797b419dbd6b6d65ef29f084_StartDate" hidden="1">
            <a:extLst>
              <a:ext uri="{FF2B5EF4-FFF2-40B4-BE49-F238E27FC236}">
                <a16:creationId xmlns:a16="http://schemas.microsoft.com/office/drawing/2014/main" id="{866AD215-2658-9679-DFED-628FDFB47A04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80" name="OTLSHAPE_SLT_03368642797b419dbd6b6d65ef29f084_EndDate" hidden="1">
            <a:extLst>
              <a:ext uri="{FF2B5EF4-FFF2-40B4-BE49-F238E27FC236}">
                <a16:creationId xmlns:a16="http://schemas.microsoft.com/office/drawing/2014/main" id="{405B1EF6-097D-7849-A594-5A8FC2426F41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85" name="OTLSHAPE_SLT_dc997d202a7f46728822d57a0cfa65f6_Duration" hidden="1">
            <a:extLst>
              <a:ext uri="{FF2B5EF4-FFF2-40B4-BE49-F238E27FC236}">
                <a16:creationId xmlns:a16="http://schemas.microsoft.com/office/drawing/2014/main" id="{6A2D3C47-CFE8-17AE-B190-89BDFB4F2C4F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12700" y="-233521"/>
            <a:ext cx="330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5 days</a:t>
            </a:r>
          </a:p>
        </p:txBody>
      </p:sp>
      <p:sp>
        <p:nvSpPr>
          <p:cNvPr id="86" name="OTLSHAPE_SLT_dc997d202a7f46728822d57a0cfa65f6_TextPercentage" hidden="1">
            <a:extLst>
              <a:ext uri="{FF2B5EF4-FFF2-40B4-BE49-F238E27FC236}">
                <a16:creationId xmlns:a16="http://schemas.microsoft.com/office/drawing/2014/main" id="{9280FAC7-4103-173C-CAEC-76D5BCD9F1A7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87" name="OTLSHAPE_SLT_dc997d202a7f46728822d57a0cfa65f6_StartDate" hidden="1">
            <a:extLst>
              <a:ext uri="{FF2B5EF4-FFF2-40B4-BE49-F238E27FC236}">
                <a16:creationId xmlns:a16="http://schemas.microsoft.com/office/drawing/2014/main" id="{D1861891-2B83-9C57-DE7D-429AA81068C1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88" name="OTLSHAPE_SLT_dc997d202a7f46728822d57a0cfa65f6_EndDate" hidden="1">
            <a:extLst>
              <a:ext uri="{FF2B5EF4-FFF2-40B4-BE49-F238E27FC236}">
                <a16:creationId xmlns:a16="http://schemas.microsoft.com/office/drawing/2014/main" id="{169FE325-1B55-4FE0-E5FE-F2D0A5D3D969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93" name="OTLSHAPE_SLT_6c60ef5b98e54096b5149002f0890d59_Duration" hidden="1">
            <a:extLst>
              <a:ext uri="{FF2B5EF4-FFF2-40B4-BE49-F238E27FC236}">
                <a16:creationId xmlns:a16="http://schemas.microsoft.com/office/drawing/2014/main" id="{96294CD2-5533-4374-412D-24BE8FE01CCC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10 days</a:t>
            </a:r>
          </a:p>
        </p:txBody>
      </p:sp>
      <p:sp>
        <p:nvSpPr>
          <p:cNvPr id="94" name="OTLSHAPE_SLT_6c60ef5b98e54096b5149002f0890d59_TextPercentage" hidden="1">
            <a:extLst>
              <a:ext uri="{FF2B5EF4-FFF2-40B4-BE49-F238E27FC236}">
                <a16:creationId xmlns:a16="http://schemas.microsoft.com/office/drawing/2014/main" id="{7A4070D7-2211-7282-51B7-845B675283AE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95" name="OTLSHAPE_SLT_6c60ef5b98e54096b5149002f0890d59_StartDate" hidden="1">
            <a:extLst>
              <a:ext uri="{FF2B5EF4-FFF2-40B4-BE49-F238E27FC236}">
                <a16:creationId xmlns:a16="http://schemas.microsoft.com/office/drawing/2014/main" id="{FFC256EB-89E8-B1AC-1D52-08800A9272A6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96" name="OTLSHAPE_SLT_6c60ef5b98e54096b5149002f0890d59_EndDate" hidden="1">
            <a:extLst>
              <a:ext uri="{FF2B5EF4-FFF2-40B4-BE49-F238E27FC236}">
                <a16:creationId xmlns:a16="http://schemas.microsoft.com/office/drawing/2014/main" id="{23016BB9-2854-03A9-DE24-9BDE879FBC9F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01" name="OTLSHAPE_SLT_4194b736234f4accb7052a09c64718c8_Duration" hidden="1">
            <a:extLst>
              <a:ext uri="{FF2B5EF4-FFF2-40B4-BE49-F238E27FC236}">
                <a16:creationId xmlns:a16="http://schemas.microsoft.com/office/drawing/2014/main" id="{32095408-D02D-3142-1481-62A67E92AE12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12700" y="-233521"/>
            <a:ext cx="330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5 days</a:t>
            </a:r>
          </a:p>
        </p:txBody>
      </p:sp>
      <p:sp>
        <p:nvSpPr>
          <p:cNvPr id="102" name="OTLSHAPE_SLT_4194b736234f4accb7052a09c64718c8_TextPercentage" hidden="1">
            <a:extLst>
              <a:ext uri="{FF2B5EF4-FFF2-40B4-BE49-F238E27FC236}">
                <a16:creationId xmlns:a16="http://schemas.microsoft.com/office/drawing/2014/main" id="{17970DAD-7AFF-76B8-2458-EFE81BC237B1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103" name="OTLSHAPE_SLT_4194b736234f4accb7052a09c64718c8_StartDate" hidden="1">
            <a:extLst>
              <a:ext uri="{FF2B5EF4-FFF2-40B4-BE49-F238E27FC236}">
                <a16:creationId xmlns:a16="http://schemas.microsoft.com/office/drawing/2014/main" id="{CF7C17CE-8E1D-80B5-FD1C-4A6DA709D6CD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04" name="OTLSHAPE_SLT_4194b736234f4accb7052a09c64718c8_EndDate" hidden="1">
            <a:extLst>
              <a:ext uri="{FF2B5EF4-FFF2-40B4-BE49-F238E27FC236}">
                <a16:creationId xmlns:a16="http://schemas.microsoft.com/office/drawing/2014/main" id="{7C04A17D-E8C4-0659-D74F-5FC7BF4A9928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09" name="OTLSHAPE_SLT_a30d5b9e0e0d4084b8abbbc7e43fdd95_Duration" hidden="1">
            <a:extLst>
              <a:ext uri="{FF2B5EF4-FFF2-40B4-BE49-F238E27FC236}">
                <a16:creationId xmlns:a16="http://schemas.microsoft.com/office/drawing/2014/main" id="{BD71EA22-331F-E442-0D5B-B1561663A6CF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10 days</a:t>
            </a:r>
          </a:p>
        </p:txBody>
      </p:sp>
      <p:sp>
        <p:nvSpPr>
          <p:cNvPr id="110" name="OTLSHAPE_SLT_a30d5b9e0e0d4084b8abbbc7e43fdd95_TextPercentage" hidden="1">
            <a:extLst>
              <a:ext uri="{FF2B5EF4-FFF2-40B4-BE49-F238E27FC236}">
                <a16:creationId xmlns:a16="http://schemas.microsoft.com/office/drawing/2014/main" id="{B02DDABA-D23A-5804-7C4C-F20EFD23847E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111" name="OTLSHAPE_SLT_a30d5b9e0e0d4084b8abbbc7e43fdd95_StartDate" hidden="1">
            <a:extLst>
              <a:ext uri="{FF2B5EF4-FFF2-40B4-BE49-F238E27FC236}">
                <a16:creationId xmlns:a16="http://schemas.microsoft.com/office/drawing/2014/main" id="{316CE336-48BA-1AED-5E93-36BAAC92DFD4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12" name="OTLSHAPE_SLT_a30d5b9e0e0d4084b8abbbc7e43fdd95_EndDate" hidden="1">
            <a:extLst>
              <a:ext uri="{FF2B5EF4-FFF2-40B4-BE49-F238E27FC236}">
                <a16:creationId xmlns:a16="http://schemas.microsoft.com/office/drawing/2014/main" id="{E97922DF-5B62-8993-9FD0-2BB7776F82FD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17" name="OTLSHAPE_SLT_f1ee825af08143269ed2e9dde2cc8ec8_Duration" hidden="1">
            <a:extLst>
              <a:ext uri="{FF2B5EF4-FFF2-40B4-BE49-F238E27FC236}">
                <a16:creationId xmlns:a16="http://schemas.microsoft.com/office/drawing/2014/main" id="{2BFDF1E7-043C-0838-484E-E651E1976AC2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12700" y="-233521"/>
            <a:ext cx="330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5 days</a:t>
            </a:r>
          </a:p>
        </p:txBody>
      </p:sp>
      <p:sp>
        <p:nvSpPr>
          <p:cNvPr id="118" name="OTLSHAPE_SLT_f1ee825af08143269ed2e9dde2cc8ec8_TextPercentage" hidden="1">
            <a:extLst>
              <a:ext uri="{FF2B5EF4-FFF2-40B4-BE49-F238E27FC236}">
                <a16:creationId xmlns:a16="http://schemas.microsoft.com/office/drawing/2014/main" id="{11B05118-F298-3A4F-EA6B-313EF652D681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119" name="OTLSHAPE_SLT_f1ee825af08143269ed2e9dde2cc8ec8_StartDate" hidden="1">
            <a:extLst>
              <a:ext uri="{FF2B5EF4-FFF2-40B4-BE49-F238E27FC236}">
                <a16:creationId xmlns:a16="http://schemas.microsoft.com/office/drawing/2014/main" id="{FA3BE3D1-0F0A-A670-63E7-5EF9ABF34AB2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20" name="OTLSHAPE_SLT_f1ee825af08143269ed2e9dde2cc8ec8_EndDate" hidden="1">
            <a:extLst>
              <a:ext uri="{FF2B5EF4-FFF2-40B4-BE49-F238E27FC236}">
                <a16:creationId xmlns:a16="http://schemas.microsoft.com/office/drawing/2014/main" id="{2CC49037-AFBA-E22D-1526-722B5E26D9A5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28" name="OTLSHAPE_SLT_6f1ce8fb984b45f99867000f5c21eb73_Duration" hidden="1">
            <a:extLst>
              <a:ext uri="{FF2B5EF4-FFF2-40B4-BE49-F238E27FC236}">
                <a16:creationId xmlns:a16="http://schemas.microsoft.com/office/drawing/2014/main" id="{73D3A957-3E7C-8EA8-1BE0-5F12DFCFC3D7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10 days</a:t>
            </a:r>
          </a:p>
        </p:txBody>
      </p:sp>
      <p:sp>
        <p:nvSpPr>
          <p:cNvPr id="129" name="OTLSHAPE_SLT_6f1ce8fb984b45f99867000f5c21eb73_TextPercentage" hidden="1">
            <a:extLst>
              <a:ext uri="{FF2B5EF4-FFF2-40B4-BE49-F238E27FC236}">
                <a16:creationId xmlns:a16="http://schemas.microsoft.com/office/drawing/2014/main" id="{893AAE0B-0804-E233-0406-AD586617B043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130" name="OTLSHAPE_SLT_6f1ce8fb984b45f99867000f5c21eb73_StartDate" hidden="1">
            <a:extLst>
              <a:ext uri="{FF2B5EF4-FFF2-40B4-BE49-F238E27FC236}">
                <a16:creationId xmlns:a16="http://schemas.microsoft.com/office/drawing/2014/main" id="{AB3E0CB6-6A59-7354-84D8-402AC71E04BC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31" name="OTLSHAPE_SLT_6f1ce8fb984b45f99867000f5c21eb73_EndDate" hidden="1">
            <a:extLst>
              <a:ext uri="{FF2B5EF4-FFF2-40B4-BE49-F238E27FC236}">
                <a16:creationId xmlns:a16="http://schemas.microsoft.com/office/drawing/2014/main" id="{71FF84A5-D601-0C86-98CE-67AF8EF57949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42" name="OTLSHAPE_SLT_ad2e7bfd135140a8a6a45886e4bf4ed0_Duration" hidden="1">
            <a:extLst>
              <a:ext uri="{FF2B5EF4-FFF2-40B4-BE49-F238E27FC236}">
                <a16:creationId xmlns:a16="http://schemas.microsoft.com/office/drawing/2014/main" id="{06CC41E7-A778-C363-0AB1-28A39FE51A54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12700" y="-304860"/>
            <a:ext cx="3937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23 days</a:t>
            </a:r>
          </a:p>
        </p:txBody>
      </p:sp>
      <p:sp>
        <p:nvSpPr>
          <p:cNvPr id="143" name="OTLSHAPE_SLT_ad2e7bfd135140a8a6a45886e4bf4ed0_TextPercentage" hidden="1">
            <a:extLst>
              <a:ext uri="{FF2B5EF4-FFF2-40B4-BE49-F238E27FC236}">
                <a16:creationId xmlns:a16="http://schemas.microsoft.com/office/drawing/2014/main" id="{E3D1F9B7-CBD9-53FB-F233-9B88DD6687E8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144" name="OTLSHAPE_SLT_ad2e7bfd135140a8a6a45886e4bf4ed0_StartDate" hidden="1">
            <a:extLst>
              <a:ext uri="{FF2B5EF4-FFF2-40B4-BE49-F238E27FC236}">
                <a16:creationId xmlns:a16="http://schemas.microsoft.com/office/drawing/2014/main" id="{011D44EC-5DCD-E31C-4EBD-48B5E34E873C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45" name="OTLSHAPE_SLT_ad2e7bfd135140a8a6a45886e4bf4ed0_EndDate" hidden="1">
            <a:extLst>
              <a:ext uri="{FF2B5EF4-FFF2-40B4-BE49-F238E27FC236}">
                <a16:creationId xmlns:a16="http://schemas.microsoft.com/office/drawing/2014/main" id="{F01D0428-5E88-425B-5F05-04137B166190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OTLSHAPE_SL_bb7a7ce22cc94cc1822ae3bbbd1cacd4_BackgroundRectangle">
            <a:extLst>
              <a:ext uri="{FF2B5EF4-FFF2-40B4-BE49-F238E27FC236}">
                <a16:creationId xmlns:a16="http://schemas.microsoft.com/office/drawing/2014/main" id="{5F87455D-EFC8-BC70-F536-EAF770B3A4AD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63500" y="1344779"/>
            <a:ext cx="11290300" cy="2820924"/>
          </a:xfrm>
          <a:prstGeom prst="rect">
            <a:avLst/>
          </a:prstGeom>
          <a:solidFill>
            <a:srgbClr val="A5A5A5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TLSHAPE_SL_a7d91b17675e4bb8a5d1edb45f9101e4_BackgroundRectangle">
            <a:extLst>
              <a:ext uri="{FF2B5EF4-FFF2-40B4-BE49-F238E27FC236}">
                <a16:creationId xmlns:a16="http://schemas.microsoft.com/office/drawing/2014/main" id="{F887DB33-39C1-07B3-FA69-FF22CF6CE132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63500" y="4191103"/>
            <a:ext cx="11290300" cy="1650831"/>
          </a:xfrm>
          <a:prstGeom prst="rect">
            <a:avLst/>
          </a:prstGeom>
          <a:solidFill>
            <a:srgbClr val="A5A5A5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TLSHAPE_SL_a482105a27d54d5f9b4a00431345e86a_BackgroundRectangle">
            <a:extLst>
              <a:ext uri="{FF2B5EF4-FFF2-40B4-BE49-F238E27FC236}">
                <a16:creationId xmlns:a16="http://schemas.microsoft.com/office/drawing/2014/main" id="{0DAF4086-5022-3AA4-3EED-A8F9B5272A57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63500" y="5867333"/>
            <a:ext cx="11290300" cy="480737"/>
          </a:xfrm>
          <a:prstGeom prst="rect">
            <a:avLst/>
          </a:prstGeom>
          <a:solidFill>
            <a:srgbClr val="A5A5A5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TLSHAPE_SL_4fc66b127c9b412180a38c2e3e1c15e7_BackgroundRectangle">
            <a:extLst>
              <a:ext uri="{FF2B5EF4-FFF2-40B4-BE49-F238E27FC236}">
                <a16:creationId xmlns:a16="http://schemas.microsoft.com/office/drawing/2014/main" id="{D8B63EE7-7979-DB72-C9B2-6A775FE9C324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63500" y="6373471"/>
            <a:ext cx="11290300" cy="279400"/>
          </a:xfrm>
          <a:prstGeom prst="rect">
            <a:avLst/>
          </a:prstGeom>
          <a:solidFill>
            <a:srgbClr val="A5A5A5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TLSHAPE_TB_00000000000000000000000000000000_RightEndCaps">
            <a:extLst>
              <a:ext uri="{FF2B5EF4-FFF2-40B4-BE49-F238E27FC236}">
                <a16:creationId xmlns:a16="http://schemas.microsoft.com/office/drawing/2014/main" id="{35398866-58DC-4D4E-F253-F02B51FB81DE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11474534" y="744026"/>
            <a:ext cx="44961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44">
                <a:solidFill>
                  <a:srgbClr val="ED7D31"/>
                </a:solidFill>
                <a:latin typeface="Calibri" panose="020F0502020204030204" pitchFamily="34" charset="0"/>
              </a:rPr>
              <a:t>2025</a:t>
            </a:r>
          </a:p>
        </p:txBody>
      </p: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D17CF5FA-C873-2BB2-1FE8-9EDE720195F3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844465" y="756557"/>
            <a:ext cx="10515600" cy="254000"/>
          </a:xfrm>
          <a:prstGeom prst="roundRect">
            <a:avLst/>
          </a:prstGeom>
          <a:solidFill>
            <a:srgbClr val="44546A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TLSHAPE_SL_bb7a7ce22cc94cc1822ae3bbbd1cacd4_HeaderRectangle">
            <a:extLst>
              <a:ext uri="{FF2B5EF4-FFF2-40B4-BE49-F238E27FC236}">
                <a16:creationId xmlns:a16="http://schemas.microsoft.com/office/drawing/2014/main" id="{9A1F5108-056D-374A-68CA-EF423451DB32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63500" y="1344779"/>
            <a:ext cx="660400" cy="2820924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TLSHAPE_SL_a7d91b17675e4bb8a5d1edb45f9101e4_HeaderRectangle">
            <a:extLst>
              <a:ext uri="{FF2B5EF4-FFF2-40B4-BE49-F238E27FC236}">
                <a16:creationId xmlns:a16="http://schemas.microsoft.com/office/drawing/2014/main" id="{B6F6ADE1-B922-ECCA-5794-F7DCD4DC659F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63500" y="4191103"/>
            <a:ext cx="660400" cy="1650831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TLSHAPE_SL_a482105a27d54d5f9b4a00431345e86a_HeaderRectangle">
            <a:extLst>
              <a:ext uri="{FF2B5EF4-FFF2-40B4-BE49-F238E27FC236}">
                <a16:creationId xmlns:a16="http://schemas.microsoft.com/office/drawing/2014/main" id="{F16389A6-BF32-D15E-9C5C-1C1AB8F68B05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63500" y="5867333"/>
            <a:ext cx="660400" cy="480737"/>
          </a:xfrm>
          <a:prstGeom prst="rect">
            <a:avLst/>
          </a:prstGeom>
          <a:solidFill>
            <a:schemeClr val="accent3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TLSHAPE_SL_4fc66b127c9b412180a38c2e3e1c15e7_HeaderRectangle">
            <a:extLst>
              <a:ext uri="{FF2B5EF4-FFF2-40B4-BE49-F238E27FC236}">
                <a16:creationId xmlns:a16="http://schemas.microsoft.com/office/drawing/2014/main" id="{DABDDDDB-77A0-B658-AD03-A6EB5449A316}"/>
              </a:ext>
            </a:extLst>
          </p:cNvPr>
          <p:cNvSpPr/>
          <p:nvPr>
            <p:custDataLst>
              <p:tags r:id="rId69"/>
            </p:custDataLst>
          </p:nvPr>
        </p:nvSpPr>
        <p:spPr>
          <a:xfrm>
            <a:off x="63500" y="6373471"/>
            <a:ext cx="660400" cy="279400"/>
          </a:xfrm>
          <a:prstGeom prst="rect">
            <a:avLst/>
          </a:prstGeom>
          <a:solidFill>
            <a:schemeClr val="accent4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OTLSHAPE_G_00000000000000000000000000000000_ShapeBelow0">
            <a:extLst>
              <a:ext uri="{FF2B5EF4-FFF2-40B4-BE49-F238E27FC236}">
                <a16:creationId xmlns:a16="http://schemas.microsoft.com/office/drawing/2014/main" id="{C4D37EA9-D997-3802-98ED-5C6BEB667E3E}"/>
              </a:ext>
            </a:extLst>
          </p:cNvPr>
          <p:cNvCxnSpPr/>
          <p:nvPr>
            <p:custDataLst>
              <p:tags r:id="rId70"/>
            </p:custDataLst>
          </p:nvPr>
        </p:nvCxnSpPr>
        <p:spPr>
          <a:xfrm>
            <a:off x="2614004" y="1010556"/>
            <a:ext cx="0" cy="5642314"/>
          </a:xfrm>
          <a:prstGeom prst="line">
            <a:avLst/>
          </a:prstGeom>
          <a:ln w="635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OTLSHAPE_G_00000000000000000000000000000000_ShapeBelow1">
            <a:extLst>
              <a:ext uri="{FF2B5EF4-FFF2-40B4-BE49-F238E27FC236}">
                <a16:creationId xmlns:a16="http://schemas.microsoft.com/office/drawing/2014/main" id="{92FEA349-073F-8A14-65BD-7C69AA67AB16}"/>
              </a:ext>
            </a:extLst>
          </p:cNvPr>
          <p:cNvCxnSpPr/>
          <p:nvPr>
            <p:custDataLst>
              <p:tags r:id="rId71"/>
            </p:custDataLst>
          </p:nvPr>
        </p:nvCxnSpPr>
        <p:spPr>
          <a:xfrm>
            <a:off x="4326461" y="1010556"/>
            <a:ext cx="0" cy="5642314"/>
          </a:xfrm>
          <a:prstGeom prst="line">
            <a:avLst/>
          </a:prstGeom>
          <a:ln w="635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OTLSHAPE_G_00000000000000000000000000000000_ShapeBelow2">
            <a:extLst>
              <a:ext uri="{FF2B5EF4-FFF2-40B4-BE49-F238E27FC236}">
                <a16:creationId xmlns:a16="http://schemas.microsoft.com/office/drawing/2014/main" id="{3D854B42-6475-935E-D849-C0B01220BD3C}"/>
              </a:ext>
            </a:extLst>
          </p:cNvPr>
          <p:cNvCxnSpPr/>
          <p:nvPr>
            <p:custDataLst>
              <p:tags r:id="rId72"/>
            </p:custDataLst>
          </p:nvPr>
        </p:nvCxnSpPr>
        <p:spPr>
          <a:xfrm>
            <a:off x="6096000" y="1010556"/>
            <a:ext cx="0" cy="5642314"/>
          </a:xfrm>
          <a:prstGeom prst="line">
            <a:avLst/>
          </a:prstGeom>
          <a:ln w="635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OTLSHAPE_G_00000000000000000000000000000000_ShapeBelow3">
            <a:extLst>
              <a:ext uri="{FF2B5EF4-FFF2-40B4-BE49-F238E27FC236}">
                <a16:creationId xmlns:a16="http://schemas.microsoft.com/office/drawing/2014/main" id="{7BC28058-F3EC-1755-ED80-7DF599D9F1B2}"/>
              </a:ext>
            </a:extLst>
          </p:cNvPr>
          <p:cNvCxnSpPr/>
          <p:nvPr>
            <p:custDataLst>
              <p:tags r:id="rId73"/>
            </p:custDataLst>
          </p:nvPr>
        </p:nvCxnSpPr>
        <p:spPr>
          <a:xfrm>
            <a:off x="7865539" y="1010556"/>
            <a:ext cx="0" cy="5642314"/>
          </a:xfrm>
          <a:prstGeom prst="line">
            <a:avLst/>
          </a:prstGeom>
          <a:ln w="635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OTLSHAPE_G_00000000000000000000000000000000_ShapeBelow4">
            <a:extLst>
              <a:ext uri="{FF2B5EF4-FFF2-40B4-BE49-F238E27FC236}">
                <a16:creationId xmlns:a16="http://schemas.microsoft.com/office/drawing/2014/main" id="{718271D3-1ADD-AD8A-672F-50C1C9BFD072}"/>
              </a:ext>
            </a:extLst>
          </p:cNvPr>
          <p:cNvCxnSpPr/>
          <p:nvPr>
            <p:custDataLst>
              <p:tags r:id="rId74"/>
            </p:custDataLst>
          </p:nvPr>
        </p:nvCxnSpPr>
        <p:spPr>
          <a:xfrm>
            <a:off x="9577996" y="1010556"/>
            <a:ext cx="0" cy="5642314"/>
          </a:xfrm>
          <a:prstGeom prst="line">
            <a:avLst/>
          </a:prstGeom>
          <a:ln w="635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OTLSHAPE_SLT_fcf25ed79d9a4218b8bcb755d3953281_Shape">
            <a:extLst>
              <a:ext uri="{FF2B5EF4-FFF2-40B4-BE49-F238E27FC236}">
                <a16:creationId xmlns:a16="http://schemas.microsoft.com/office/drawing/2014/main" id="{C23E1596-DD9E-AB9F-6952-45FD951C9620}"/>
              </a:ext>
            </a:extLst>
          </p:cNvPr>
          <p:cNvSpPr/>
          <p:nvPr>
            <p:custDataLst>
              <p:tags r:id="rId75"/>
            </p:custDataLst>
          </p:nvPr>
        </p:nvSpPr>
        <p:spPr>
          <a:xfrm>
            <a:off x="3869806" y="4250962"/>
            <a:ext cx="292100" cy="127000"/>
          </a:xfrm>
          <a:prstGeom prst="roundRect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TLSHAPE_SLT_03368642797b419dbd6b6d65ef29f084_Shape">
            <a:extLst>
              <a:ext uri="{FF2B5EF4-FFF2-40B4-BE49-F238E27FC236}">
                <a16:creationId xmlns:a16="http://schemas.microsoft.com/office/drawing/2014/main" id="{FE4ECF51-DE22-3387-A4DD-02A23D71F4C3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>
            <a:off x="4212298" y="4484981"/>
            <a:ext cx="749300" cy="127000"/>
          </a:xfrm>
          <a:prstGeom prst="roundRect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TLSHAPE_SLT_dc997d202a7f46728822d57a0cfa65f6_Shape">
            <a:extLst>
              <a:ext uri="{FF2B5EF4-FFF2-40B4-BE49-F238E27FC236}">
                <a16:creationId xmlns:a16="http://schemas.microsoft.com/office/drawing/2014/main" id="{E585325F-64F9-B9CB-935E-EF6AF2F517C5}"/>
              </a:ext>
            </a:extLst>
          </p:cNvPr>
          <p:cNvSpPr/>
          <p:nvPr>
            <p:custDataLst>
              <p:tags r:id="rId77"/>
            </p:custDataLst>
          </p:nvPr>
        </p:nvSpPr>
        <p:spPr>
          <a:xfrm>
            <a:off x="5068526" y="4718999"/>
            <a:ext cx="292100" cy="127000"/>
          </a:xfrm>
          <a:prstGeom prst="roundRect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TLSHAPE_SLT_6c60ef5b98e54096b5149002f0890d59_Shape">
            <a:extLst>
              <a:ext uri="{FF2B5EF4-FFF2-40B4-BE49-F238E27FC236}">
                <a16:creationId xmlns:a16="http://schemas.microsoft.com/office/drawing/2014/main" id="{3525BCD1-F256-6B3B-E772-62AA55F839B3}"/>
              </a:ext>
            </a:extLst>
          </p:cNvPr>
          <p:cNvSpPr/>
          <p:nvPr>
            <p:custDataLst>
              <p:tags r:id="rId78"/>
            </p:custDataLst>
          </p:nvPr>
        </p:nvSpPr>
        <p:spPr>
          <a:xfrm>
            <a:off x="5468100" y="4953018"/>
            <a:ext cx="685800" cy="127000"/>
          </a:xfrm>
          <a:prstGeom prst="roundRect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TLSHAPE_SLT_4194b736234f4accb7052a09c64718c8_Shape">
            <a:extLst>
              <a:ext uri="{FF2B5EF4-FFF2-40B4-BE49-F238E27FC236}">
                <a16:creationId xmlns:a16="http://schemas.microsoft.com/office/drawing/2014/main" id="{EFA407B3-335F-D861-B672-6BFB59510E23}"/>
              </a:ext>
            </a:extLst>
          </p:cNvPr>
          <p:cNvSpPr/>
          <p:nvPr>
            <p:custDataLst>
              <p:tags r:id="rId79"/>
            </p:custDataLst>
          </p:nvPr>
        </p:nvSpPr>
        <p:spPr>
          <a:xfrm>
            <a:off x="5810591" y="5187037"/>
            <a:ext cx="342900" cy="127000"/>
          </a:xfrm>
          <a:prstGeom prst="roundRect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TLSHAPE_SLT_a30d5b9e0e0d4084b8abbbc7e43fdd95_Shape">
            <a:extLst>
              <a:ext uri="{FF2B5EF4-FFF2-40B4-BE49-F238E27FC236}">
                <a16:creationId xmlns:a16="http://schemas.microsoft.com/office/drawing/2014/main" id="{FE36CCD3-8228-2CCA-9DA2-71770A621652}"/>
              </a:ext>
            </a:extLst>
          </p:cNvPr>
          <p:cNvSpPr/>
          <p:nvPr>
            <p:custDataLst>
              <p:tags r:id="rId80"/>
            </p:custDataLst>
          </p:nvPr>
        </p:nvSpPr>
        <p:spPr>
          <a:xfrm>
            <a:off x="6267246" y="5421056"/>
            <a:ext cx="685800" cy="127000"/>
          </a:xfrm>
          <a:prstGeom prst="roundRect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TLSHAPE_SLT_f1ee825af08143269ed2e9dde2cc8ec8_Shape">
            <a:extLst>
              <a:ext uri="{FF2B5EF4-FFF2-40B4-BE49-F238E27FC236}">
                <a16:creationId xmlns:a16="http://schemas.microsoft.com/office/drawing/2014/main" id="{AEA591F9-12D2-309E-7C37-A08ADFBB2946}"/>
              </a:ext>
            </a:extLst>
          </p:cNvPr>
          <p:cNvSpPr/>
          <p:nvPr>
            <p:custDataLst>
              <p:tags r:id="rId81"/>
            </p:custDataLst>
          </p:nvPr>
        </p:nvSpPr>
        <p:spPr>
          <a:xfrm>
            <a:off x="7066393" y="5655074"/>
            <a:ext cx="292100" cy="127000"/>
          </a:xfrm>
          <a:prstGeom prst="roundRect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TLSHAPE_SLT_6f1ce8fb984b45f99867000f5c21eb73_Shape">
            <a:extLst>
              <a:ext uri="{FF2B5EF4-FFF2-40B4-BE49-F238E27FC236}">
                <a16:creationId xmlns:a16="http://schemas.microsoft.com/office/drawing/2014/main" id="{6968F4AE-217E-92FA-E193-99427CF50851}"/>
              </a:ext>
            </a:extLst>
          </p:cNvPr>
          <p:cNvSpPr/>
          <p:nvPr>
            <p:custDataLst>
              <p:tags r:id="rId82"/>
            </p:custDataLst>
          </p:nvPr>
        </p:nvSpPr>
        <p:spPr>
          <a:xfrm>
            <a:off x="7465966" y="5927193"/>
            <a:ext cx="685800" cy="127000"/>
          </a:xfrm>
          <a:prstGeom prst="roundRect">
            <a:avLst/>
          </a:prstGeom>
          <a:solidFill>
            <a:schemeClr val="accent3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TLSHAPE_SLT_ad2e7bfd135140a8a6a45886e4bf4ed0_Shape">
            <a:extLst>
              <a:ext uri="{FF2B5EF4-FFF2-40B4-BE49-F238E27FC236}">
                <a16:creationId xmlns:a16="http://schemas.microsoft.com/office/drawing/2014/main" id="{EE3F720B-A5E9-D540-09E0-381E2990144A}"/>
              </a:ext>
            </a:extLst>
          </p:cNvPr>
          <p:cNvSpPr/>
          <p:nvPr>
            <p:custDataLst>
              <p:tags r:id="rId83"/>
            </p:custDataLst>
          </p:nvPr>
        </p:nvSpPr>
        <p:spPr>
          <a:xfrm>
            <a:off x="8721768" y="6433330"/>
            <a:ext cx="1778000" cy="127000"/>
          </a:xfrm>
          <a:prstGeom prst="roundRect">
            <a:avLst/>
          </a:prstGeom>
          <a:solidFill>
            <a:schemeClr val="accent4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TLSHAPE_TB_00000000000000000000000000000000_ElapsedTime">
            <a:extLst>
              <a:ext uri="{FF2B5EF4-FFF2-40B4-BE49-F238E27FC236}">
                <a16:creationId xmlns:a16="http://schemas.microsoft.com/office/drawing/2014/main" id="{0F3B385F-9BAC-D40D-3E01-1BB625EDC5AA}"/>
              </a:ext>
            </a:extLst>
          </p:cNvPr>
          <p:cNvSpPr/>
          <p:nvPr>
            <p:custDataLst>
              <p:tags r:id="rId84"/>
            </p:custDataLst>
          </p:nvPr>
        </p:nvSpPr>
        <p:spPr>
          <a:xfrm>
            <a:off x="844465" y="959757"/>
            <a:ext cx="787400" cy="50800"/>
          </a:xfrm>
          <a:prstGeom prst="roundRect">
            <a:avLst/>
          </a:prstGeom>
          <a:solidFill>
            <a:srgbClr val="FF0000">
              <a:alpha val="74902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TLSHAPE_SLM_24d8e56223f8461bab31d28a2f1ed51d_Shape">
            <a:extLst>
              <a:ext uri="{FF2B5EF4-FFF2-40B4-BE49-F238E27FC236}">
                <a16:creationId xmlns:a16="http://schemas.microsoft.com/office/drawing/2014/main" id="{2FA21E9B-3A75-532F-87B4-DDC51394CD2A}"/>
              </a:ext>
            </a:extLst>
          </p:cNvPr>
          <p:cNvSpPr/>
          <p:nvPr>
            <p:custDataLst>
              <p:tags r:id="rId85"/>
            </p:custDataLst>
          </p:nvPr>
        </p:nvSpPr>
        <p:spPr>
          <a:xfrm rot="16200000">
            <a:off x="1618104" y="1385588"/>
            <a:ext cx="165100" cy="165100"/>
          </a:xfrm>
          <a:prstGeom prst="flowChartMerge">
            <a:avLst/>
          </a:prstGeom>
          <a:solidFill>
            <a:schemeClr val="accent1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TLSHAPE_SLM_41c8b74674e949168a427585dc40e33b_Shape">
            <a:extLst>
              <a:ext uri="{FF2B5EF4-FFF2-40B4-BE49-F238E27FC236}">
                <a16:creationId xmlns:a16="http://schemas.microsoft.com/office/drawing/2014/main" id="{D6BD4F64-F03B-E7AE-A0B3-59AC58B0E165}"/>
              </a:ext>
            </a:extLst>
          </p:cNvPr>
          <p:cNvSpPr/>
          <p:nvPr>
            <p:custDataLst>
              <p:tags r:id="rId86"/>
            </p:custDataLst>
          </p:nvPr>
        </p:nvSpPr>
        <p:spPr>
          <a:xfrm rot="16200000">
            <a:off x="6070493" y="2087644"/>
            <a:ext cx="165100" cy="165100"/>
          </a:xfrm>
          <a:prstGeom prst="flowChartMerge">
            <a:avLst/>
          </a:prstGeom>
          <a:solidFill>
            <a:schemeClr val="accent1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TLSHAPE_SLM_9a67661965e74abf81d924844109bd92_Shape">
            <a:extLst>
              <a:ext uri="{FF2B5EF4-FFF2-40B4-BE49-F238E27FC236}">
                <a16:creationId xmlns:a16="http://schemas.microsoft.com/office/drawing/2014/main" id="{A96D43E1-B62D-26E3-D33F-9752E7207DC1}"/>
              </a:ext>
            </a:extLst>
          </p:cNvPr>
          <p:cNvSpPr/>
          <p:nvPr>
            <p:custDataLst>
              <p:tags r:id="rId87"/>
            </p:custDataLst>
          </p:nvPr>
        </p:nvSpPr>
        <p:spPr>
          <a:xfrm rot="16200000">
            <a:off x="8239605" y="6142162"/>
            <a:ext cx="165100" cy="165100"/>
          </a:xfrm>
          <a:prstGeom prst="flowChartMerge">
            <a:avLst/>
          </a:prstGeom>
          <a:solidFill>
            <a:schemeClr val="accent3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TLSHAPE_SLM_078089bed1aa4cb0b05d10ef06258c6d_Shape">
            <a:extLst>
              <a:ext uri="{FF2B5EF4-FFF2-40B4-BE49-F238E27FC236}">
                <a16:creationId xmlns:a16="http://schemas.microsoft.com/office/drawing/2014/main" id="{E5858FF0-F00A-A63F-1027-EC6D87718453}"/>
              </a:ext>
            </a:extLst>
          </p:cNvPr>
          <p:cNvSpPr/>
          <p:nvPr>
            <p:custDataLst>
              <p:tags r:id="rId88"/>
            </p:custDataLst>
          </p:nvPr>
        </p:nvSpPr>
        <p:spPr>
          <a:xfrm rot="16200000">
            <a:off x="3444725" y="1853625"/>
            <a:ext cx="165100" cy="165100"/>
          </a:xfrm>
          <a:prstGeom prst="flowChartMerge">
            <a:avLst/>
          </a:prstGeom>
          <a:solidFill>
            <a:schemeClr val="accent1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TLSHAPE_SLM_e13378ce2b9245a4add144df3f57d91a_Shape">
            <a:extLst>
              <a:ext uri="{FF2B5EF4-FFF2-40B4-BE49-F238E27FC236}">
                <a16:creationId xmlns:a16="http://schemas.microsoft.com/office/drawing/2014/main" id="{B34A6BFD-58D7-FDEF-8FC8-A6C30576E0C1}"/>
              </a:ext>
            </a:extLst>
          </p:cNvPr>
          <p:cNvSpPr/>
          <p:nvPr>
            <p:custDataLst>
              <p:tags r:id="rId89"/>
            </p:custDataLst>
          </p:nvPr>
        </p:nvSpPr>
        <p:spPr>
          <a:xfrm rot="16200000">
            <a:off x="7897113" y="2555681"/>
            <a:ext cx="165100" cy="165100"/>
          </a:xfrm>
          <a:prstGeom prst="flowChartMerge">
            <a:avLst/>
          </a:prstGeom>
          <a:solidFill>
            <a:schemeClr val="accent1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TLSHAPE_SLM_e16213240a4445d98f7ec195ba67b3da_Shape">
            <a:extLst>
              <a:ext uri="{FF2B5EF4-FFF2-40B4-BE49-F238E27FC236}">
                <a16:creationId xmlns:a16="http://schemas.microsoft.com/office/drawing/2014/main" id="{6D628976-102D-50F7-9A45-B3FD13F0454F}"/>
              </a:ext>
            </a:extLst>
          </p:cNvPr>
          <p:cNvSpPr/>
          <p:nvPr>
            <p:custDataLst>
              <p:tags r:id="rId90"/>
            </p:custDataLst>
          </p:nvPr>
        </p:nvSpPr>
        <p:spPr>
          <a:xfrm rot="16200000">
            <a:off x="6698393" y="2789700"/>
            <a:ext cx="165100" cy="165100"/>
          </a:xfrm>
          <a:prstGeom prst="flowChartMerge">
            <a:avLst/>
          </a:prstGeom>
          <a:solidFill>
            <a:schemeClr val="accent1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TLSHAPE_SLM_8895267ec044448880ece05dda23c6e0_Shape">
            <a:extLst>
              <a:ext uri="{FF2B5EF4-FFF2-40B4-BE49-F238E27FC236}">
                <a16:creationId xmlns:a16="http://schemas.microsoft.com/office/drawing/2014/main" id="{8C7FE316-70F9-D344-A5EF-686DF7D3D267}"/>
              </a:ext>
            </a:extLst>
          </p:cNvPr>
          <p:cNvSpPr/>
          <p:nvPr>
            <p:custDataLst>
              <p:tags r:id="rId91"/>
            </p:custDataLst>
          </p:nvPr>
        </p:nvSpPr>
        <p:spPr>
          <a:xfrm rot="16200000">
            <a:off x="8696260" y="3257737"/>
            <a:ext cx="165100" cy="165100"/>
          </a:xfrm>
          <a:prstGeom prst="flowChartMerge">
            <a:avLst/>
          </a:prstGeom>
          <a:solidFill>
            <a:schemeClr val="accent1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TLSHAPE_SLM_54fd6894b3bb476495e0273e0eb0939d_Shape">
            <a:extLst>
              <a:ext uri="{FF2B5EF4-FFF2-40B4-BE49-F238E27FC236}">
                <a16:creationId xmlns:a16="http://schemas.microsoft.com/office/drawing/2014/main" id="{664FF10C-7066-C139-9727-B50434067419}"/>
              </a:ext>
            </a:extLst>
          </p:cNvPr>
          <p:cNvSpPr/>
          <p:nvPr>
            <p:custDataLst>
              <p:tags r:id="rId92"/>
            </p:custDataLst>
          </p:nvPr>
        </p:nvSpPr>
        <p:spPr>
          <a:xfrm rot="16200000">
            <a:off x="6698393" y="3491756"/>
            <a:ext cx="165100" cy="165100"/>
          </a:xfrm>
          <a:prstGeom prst="flowChartMerge">
            <a:avLst/>
          </a:prstGeom>
          <a:solidFill>
            <a:schemeClr val="accent1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TLSHAPE_SLM_89a3cd95ab164fc4bf5cea7f89745b0f_Shape">
            <a:extLst>
              <a:ext uri="{FF2B5EF4-FFF2-40B4-BE49-F238E27FC236}">
                <a16:creationId xmlns:a16="http://schemas.microsoft.com/office/drawing/2014/main" id="{04BF834F-2FDA-CD26-D67E-EF88434265A4}"/>
              </a:ext>
            </a:extLst>
          </p:cNvPr>
          <p:cNvSpPr/>
          <p:nvPr>
            <p:custDataLst>
              <p:tags r:id="rId93"/>
            </p:custDataLst>
          </p:nvPr>
        </p:nvSpPr>
        <p:spPr>
          <a:xfrm rot="16200000">
            <a:off x="2759742" y="1619607"/>
            <a:ext cx="165100" cy="165100"/>
          </a:xfrm>
          <a:prstGeom prst="flowChartMerge">
            <a:avLst/>
          </a:prstGeom>
          <a:solidFill>
            <a:schemeClr val="accent1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TLSHAPE_SLM_f07e344e5ac3435db53f5e659b2574e4_Shape">
            <a:extLst>
              <a:ext uri="{FF2B5EF4-FFF2-40B4-BE49-F238E27FC236}">
                <a16:creationId xmlns:a16="http://schemas.microsoft.com/office/drawing/2014/main" id="{57049118-9548-E252-8A71-AC311B757E61}"/>
              </a:ext>
            </a:extLst>
          </p:cNvPr>
          <p:cNvSpPr/>
          <p:nvPr>
            <p:custDataLst>
              <p:tags r:id="rId94"/>
            </p:custDataLst>
          </p:nvPr>
        </p:nvSpPr>
        <p:spPr>
          <a:xfrm rot="16200000">
            <a:off x="7440458" y="2321663"/>
            <a:ext cx="165100" cy="165100"/>
          </a:xfrm>
          <a:prstGeom prst="flowChartMerge">
            <a:avLst/>
          </a:prstGeom>
          <a:solidFill>
            <a:schemeClr val="accent1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TLSHAPE_SLM_9e4b9cb851944967b11dbc7dc967239b_Shape">
            <a:extLst>
              <a:ext uri="{FF2B5EF4-FFF2-40B4-BE49-F238E27FC236}">
                <a16:creationId xmlns:a16="http://schemas.microsoft.com/office/drawing/2014/main" id="{F2DC0422-5C03-B65D-914C-FF067ABD9DB8}"/>
              </a:ext>
            </a:extLst>
          </p:cNvPr>
          <p:cNvSpPr/>
          <p:nvPr>
            <p:custDataLst>
              <p:tags r:id="rId95"/>
            </p:custDataLst>
          </p:nvPr>
        </p:nvSpPr>
        <p:spPr>
          <a:xfrm rot="16200000">
            <a:off x="8639178" y="3023719"/>
            <a:ext cx="165100" cy="165100"/>
          </a:xfrm>
          <a:prstGeom prst="flowChartMerge">
            <a:avLst/>
          </a:prstGeom>
          <a:solidFill>
            <a:schemeClr val="accent1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TLSHAPE_SLM_e8ba90d2e4714ca68bfb713ae0d63426_Shape">
            <a:extLst>
              <a:ext uri="{FF2B5EF4-FFF2-40B4-BE49-F238E27FC236}">
                <a16:creationId xmlns:a16="http://schemas.microsoft.com/office/drawing/2014/main" id="{C1770180-9B92-9B05-1229-D96DB645292D}"/>
              </a:ext>
            </a:extLst>
          </p:cNvPr>
          <p:cNvSpPr/>
          <p:nvPr>
            <p:custDataLst>
              <p:tags r:id="rId96"/>
            </p:custDataLst>
          </p:nvPr>
        </p:nvSpPr>
        <p:spPr>
          <a:xfrm rot="16200000">
            <a:off x="8696260" y="3725775"/>
            <a:ext cx="165100" cy="165100"/>
          </a:xfrm>
          <a:prstGeom prst="flowChartMerge">
            <a:avLst/>
          </a:prstGeom>
          <a:solidFill>
            <a:schemeClr val="accent1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TLSHAPE_SLM_3be626781eb44d27af5afc8442bd8ad4_Shape">
            <a:extLst>
              <a:ext uri="{FF2B5EF4-FFF2-40B4-BE49-F238E27FC236}">
                <a16:creationId xmlns:a16="http://schemas.microsoft.com/office/drawing/2014/main" id="{306B603D-0E77-C973-4310-FDABE2471AFD}"/>
              </a:ext>
            </a:extLst>
          </p:cNvPr>
          <p:cNvSpPr/>
          <p:nvPr>
            <p:custDataLst>
              <p:tags r:id="rId97"/>
            </p:custDataLst>
          </p:nvPr>
        </p:nvSpPr>
        <p:spPr>
          <a:xfrm rot="16200000">
            <a:off x="8696260" y="3959793"/>
            <a:ext cx="165100" cy="165100"/>
          </a:xfrm>
          <a:prstGeom prst="flowChartMerge">
            <a:avLst/>
          </a:prstGeom>
          <a:solidFill>
            <a:schemeClr val="accent1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TLSHAPE_SL_bb7a7ce22cc94cc1822ae3bbbd1cacd4_Header">
            <a:extLst>
              <a:ext uri="{FF2B5EF4-FFF2-40B4-BE49-F238E27FC236}">
                <a16:creationId xmlns:a16="http://schemas.microsoft.com/office/drawing/2014/main" id="{9870683F-F90E-E241-9913-51415FF62A2F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63500" y="2569186"/>
            <a:ext cx="6604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8">
                <a:solidFill>
                  <a:schemeClr val="lt1"/>
                </a:solidFill>
                <a:latin typeface="Calibri" panose="020F0502020204030204" pitchFamily="34" charset="0"/>
              </a:rPr>
              <a:t>Phase I Go Live</a:t>
            </a:r>
          </a:p>
        </p:txBody>
      </p:sp>
      <p:sp>
        <p:nvSpPr>
          <p:cNvPr id="24" name="OTLSHAPE_SL_a7d91b17675e4bb8a5d1edb45f9101e4_Header">
            <a:extLst>
              <a:ext uri="{FF2B5EF4-FFF2-40B4-BE49-F238E27FC236}">
                <a16:creationId xmlns:a16="http://schemas.microsoft.com/office/drawing/2014/main" id="{D086B4DF-481D-5F96-0BA9-26C5E2D2A48F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63500" y="4737436"/>
            <a:ext cx="660400" cy="55816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lt1"/>
                </a:solidFill>
                <a:latin typeface="Calibri" panose="020F0502020204030204" pitchFamily="34" charset="0"/>
              </a:rPr>
              <a:t>Phase II Realization</a:t>
            </a:r>
          </a:p>
        </p:txBody>
      </p:sp>
      <p:sp>
        <p:nvSpPr>
          <p:cNvPr id="27" name="OTLSHAPE_SL_a482105a27d54d5f9b4a00431345e86a_Header">
            <a:extLst>
              <a:ext uri="{FF2B5EF4-FFF2-40B4-BE49-F238E27FC236}">
                <a16:creationId xmlns:a16="http://schemas.microsoft.com/office/drawing/2014/main" id="{A151072A-21F5-0C71-93ED-9325B20EAD35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63500" y="5921647"/>
            <a:ext cx="6604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lt1"/>
                </a:solidFill>
                <a:latin typeface="Calibri" panose="020F0502020204030204" pitchFamily="34" charset="0"/>
              </a:rPr>
              <a:t>Phase II Deploy</a:t>
            </a:r>
          </a:p>
        </p:txBody>
      </p:sp>
      <p:sp>
        <p:nvSpPr>
          <p:cNvPr id="30" name="OTLSHAPE_SL_4fc66b127c9b412180a38c2e3e1c15e7_Header">
            <a:extLst>
              <a:ext uri="{FF2B5EF4-FFF2-40B4-BE49-F238E27FC236}">
                <a16:creationId xmlns:a16="http://schemas.microsoft.com/office/drawing/2014/main" id="{4A46E5E5-4463-3FB3-091C-63A219F64D24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63500" y="6327116"/>
            <a:ext cx="6604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6" dirty="0" err="1">
                <a:solidFill>
                  <a:schemeClr val="lt1"/>
                </a:solidFill>
                <a:latin typeface="Calibri" panose="020F0502020204030204" pitchFamily="34" charset="0"/>
              </a:rPr>
              <a:t>HyperCare</a:t>
            </a:r>
            <a:endParaRPr lang="en-US" sz="1200" spc="-6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OTLSHAPE_TB_00000000000000000000000000000000_TodayMarkerShape">
            <a:extLst>
              <a:ext uri="{FF2B5EF4-FFF2-40B4-BE49-F238E27FC236}">
                <a16:creationId xmlns:a16="http://schemas.microsoft.com/office/drawing/2014/main" id="{4B88F3D6-5EDC-2747-9625-DB901118FD93}"/>
              </a:ext>
            </a:extLst>
          </p:cNvPr>
          <p:cNvSpPr/>
          <p:nvPr>
            <p:custDataLst>
              <p:tags r:id="rId102"/>
            </p:custDataLst>
          </p:nvPr>
        </p:nvSpPr>
        <p:spPr>
          <a:xfrm>
            <a:off x="1583380" y="1010557"/>
            <a:ext cx="76200" cy="84667"/>
          </a:xfrm>
          <a:prstGeom prst="triangle">
            <a:avLst/>
          </a:prstGeom>
          <a:solidFill>
            <a:srgbClr val="FF0000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TLSHAPE_TB_00000000000000000000000000000000_TodayMarkerText">
            <a:extLst>
              <a:ext uri="{FF2B5EF4-FFF2-40B4-BE49-F238E27FC236}">
                <a16:creationId xmlns:a16="http://schemas.microsoft.com/office/drawing/2014/main" id="{AD447285-13A2-E65A-8B1E-572D873DB0C8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1439537" y="1095224"/>
            <a:ext cx="368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pc="-12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416E3822-ADAA-4EF3-76DE-C2C9CC490651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907965" y="790530"/>
            <a:ext cx="27122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May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E60A9726-8102-D776-8D0B-667623ACDE39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2677504" y="790530"/>
            <a:ext cx="20999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Jun</a:t>
            </a:r>
          </a:p>
        </p:txBody>
      </p:sp>
      <p:sp>
        <p:nvSpPr>
          <p:cNvPr id="12" name="OTLSHAPE_TB_00000000000000000000000000000000_TimescaleInterval3">
            <a:extLst>
              <a:ext uri="{FF2B5EF4-FFF2-40B4-BE49-F238E27FC236}">
                <a16:creationId xmlns:a16="http://schemas.microsoft.com/office/drawing/2014/main" id="{F2F591F0-8C46-559F-4EF4-E5DDA18E1E59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4389961" y="790530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14" name="OTLSHAPE_TB_00000000000000000000000000000000_TimescaleInterval4">
            <a:extLst>
              <a:ext uri="{FF2B5EF4-FFF2-40B4-BE49-F238E27FC236}">
                <a16:creationId xmlns:a16="http://schemas.microsoft.com/office/drawing/2014/main" id="{1B2F2C37-DD06-7431-4497-DB8040EDFA18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6159500" y="790530"/>
            <a:ext cx="241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Aug</a:t>
            </a:r>
          </a:p>
        </p:txBody>
      </p:sp>
      <p:sp>
        <p:nvSpPr>
          <p:cNvPr id="16" name="OTLSHAPE_TB_00000000000000000000000000000000_TimescaleInterval5">
            <a:extLst>
              <a:ext uri="{FF2B5EF4-FFF2-40B4-BE49-F238E27FC236}">
                <a16:creationId xmlns:a16="http://schemas.microsoft.com/office/drawing/2014/main" id="{BCC403F2-1CE6-786B-47AC-A50B3089D79E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7929039" y="790530"/>
            <a:ext cx="228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Sep</a:t>
            </a:r>
          </a:p>
        </p:txBody>
      </p:sp>
      <p:sp>
        <p:nvSpPr>
          <p:cNvPr id="18" name="OTLSHAPE_TB_00000000000000000000000000000000_TimescaleInterval6">
            <a:extLst>
              <a:ext uri="{FF2B5EF4-FFF2-40B4-BE49-F238E27FC236}">
                <a16:creationId xmlns:a16="http://schemas.microsoft.com/office/drawing/2014/main" id="{E6B38F58-51B4-4FF4-EEDD-4FA8FC6CA326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9641496" y="790530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>
                <a:solidFill>
                  <a:schemeClr val="lt1"/>
                </a:solidFill>
                <a:latin typeface="Calibri" panose="020F0502020204030204" pitchFamily="34" charset="0"/>
              </a:rPr>
              <a:t>Oct</a:t>
            </a:r>
          </a:p>
        </p:txBody>
      </p:sp>
      <p:sp>
        <p:nvSpPr>
          <p:cNvPr id="56" name="OTLSHAPE_SLM_24d8e56223f8461bab31d28a2f1ed51d_Date">
            <a:extLst>
              <a:ext uri="{FF2B5EF4-FFF2-40B4-BE49-F238E27FC236}">
                <a16:creationId xmlns:a16="http://schemas.microsoft.com/office/drawing/2014/main" id="{3A21FA3D-E275-A39E-BD26-4D0CB6F36419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1185288" y="1390626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rgbClr val="44546A"/>
                </a:solidFill>
                <a:latin typeface="Calibri" panose="020F0502020204030204" pitchFamily="34" charset="0"/>
              </a:rPr>
              <a:t>May 15</a:t>
            </a:r>
          </a:p>
        </p:txBody>
      </p:sp>
      <p:sp>
        <p:nvSpPr>
          <p:cNvPr id="57" name="OTLSHAPE_SLM_24d8e56223f8461bab31d28a2f1ed51d_Title">
            <a:extLst>
              <a:ext uri="{FF2B5EF4-FFF2-40B4-BE49-F238E27FC236}">
                <a16:creationId xmlns:a16="http://schemas.microsoft.com/office/drawing/2014/main" id="{A4B779EB-20C4-AD67-794A-E82659475F05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1834004" y="1382879"/>
            <a:ext cx="2336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fr-FR" sz="1100" b="1" spc="-6">
                <a:solidFill>
                  <a:schemeClr val="dk1"/>
                </a:solidFill>
                <a:latin typeface="Calibri" panose="020F0502020204030204" pitchFamily="34" charset="0"/>
              </a:rPr>
              <a:t>Position Description: NSCS, UNOP, UNK  </a:t>
            </a:r>
            <a:endParaRPr lang="en-US" sz="1100" b="1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" name="OTLSHAPE_SLM_41c8b74674e949168a427585dc40e33b_Date">
            <a:extLst>
              <a:ext uri="{FF2B5EF4-FFF2-40B4-BE49-F238E27FC236}">
                <a16:creationId xmlns:a16="http://schemas.microsoft.com/office/drawing/2014/main" id="{DC3E547D-827C-676E-011E-614B1B3515E9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5726619" y="2092682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rgbClr val="44546A"/>
                </a:solidFill>
                <a:latin typeface="Calibri" panose="020F0502020204030204" pitchFamily="34" charset="0"/>
              </a:rPr>
              <a:t>Aug 1</a:t>
            </a:r>
          </a:p>
        </p:txBody>
      </p:sp>
      <p:sp>
        <p:nvSpPr>
          <p:cNvPr id="60" name="OTLSHAPE_SLM_41c8b74674e949168a427585dc40e33b_Title">
            <a:extLst>
              <a:ext uri="{FF2B5EF4-FFF2-40B4-BE49-F238E27FC236}">
                <a16:creationId xmlns:a16="http://schemas.microsoft.com/office/drawing/2014/main" id="{816C5D87-6B31-0D90-B835-F6335205F950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6286393" y="2084935"/>
            <a:ext cx="1511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>
                <a:solidFill>
                  <a:schemeClr val="dk1"/>
                </a:solidFill>
                <a:latin typeface="Calibri" panose="020F0502020204030204" pitchFamily="34" charset="0"/>
              </a:rPr>
              <a:t>Position Description: UNO</a:t>
            </a:r>
          </a:p>
        </p:txBody>
      </p:sp>
      <p:sp>
        <p:nvSpPr>
          <p:cNvPr id="73" name="OTLSHAPE_SLT_fcf25ed79d9a4218b8bcb755d3953281_JoinedDate">
            <a:extLst>
              <a:ext uri="{FF2B5EF4-FFF2-40B4-BE49-F238E27FC236}">
                <a16:creationId xmlns:a16="http://schemas.microsoft.com/office/drawing/2014/main" id="{4B79DDFB-178C-B03A-BE61-C69E764E5638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3059885" y="4236950"/>
            <a:ext cx="762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>
                <a:solidFill>
                  <a:srgbClr val="44546A"/>
                </a:solidFill>
                <a:latin typeface="Calibri" panose="020F0502020204030204" pitchFamily="34" charset="0"/>
              </a:rPr>
              <a:t>Jun 23 - Jun 27</a:t>
            </a:r>
          </a:p>
        </p:txBody>
      </p:sp>
      <p:sp>
        <p:nvSpPr>
          <p:cNvPr id="74" name="OTLSHAPE_SLT_fcf25ed79d9a4218b8bcb755d3953281_Title">
            <a:extLst>
              <a:ext uri="{FF2B5EF4-FFF2-40B4-BE49-F238E27FC236}">
                <a16:creationId xmlns:a16="http://schemas.microsoft.com/office/drawing/2014/main" id="{13FEB60E-E9A9-F19D-0C84-FBC5B9865E46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4205976" y="4229203"/>
            <a:ext cx="2222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Iteration 1 (Review Workshop Results)</a:t>
            </a:r>
          </a:p>
        </p:txBody>
      </p:sp>
      <p:sp>
        <p:nvSpPr>
          <p:cNvPr id="81" name="OTLSHAPE_SLT_03368642797b419dbd6b6d65ef29f084_JoinedDate">
            <a:extLst>
              <a:ext uri="{FF2B5EF4-FFF2-40B4-BE49-F238E27FC236}">
                <a16:creationId xmlns:a16="http://schemas.microsoft.com/office/drawing/2014/main" id="{A88E6C3C-54EF-53F3-D31E-174728667172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3439968" y="4470968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>
                <a:solidFill>
                  <a:srgbClr val="44546A"/>
                </a:solidFill>
                <a:latin typeface="Calibri" panose="020F0502020204030204" pitchFamily="34" charset="0"/>
              </a:rPr>
              <a:t>Jun 29 - Jul 11</a:t>
            </a:r>
          </a:p>
        </p:txBody>
      </p:sp>
      <p:sp>
        <p:nvSpPr>
          <p:cNvPr id="82" name="OTLSHAPE_SLT_03368642797b419dbd6b6d65ef29f084_Title">
            <a:extLst>
              <a:ext uri="{FF2B5EF4-FFF2-40B4-BE49-F238E27FC236}">
                <a16:creationId xmlns:a16="http://schemas.microsoft.com/office/drawing/2014/main" id="{EB28CF9B-54FB-7DCA-9DEC-33693B9E65ED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5005123" y="4463221"/>
            <a:ext cx="168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>
                <a:solidFill>
                  <a:schemeClr val="dk1"/>
                </a:solidFill>
                <a:latin typeface="Calibri" panose="020F0502020204030204" pitchFamily="34" charset="0"/>
              </a:rPr>
              <a:t>Updates Based on Iteration 1</a:t>
            </a:r>
          </a:p>
        </p:txBody>
      </p:sp>
      <p:sp>
        <p:nvSpPr>
          <p:cNvPr id="89" name="OTLSHAPE_SLT_dc997d202a7f46728822d57a0cfa65f6_JoinedDate">
            <a:extLst>
              <a:ext uri="{FF2B5EF4-FFF2-40B4-BE49-F238E27FC236}">
                <a16:creationId xmlns:a16="http://schemas.microsoft.com/office/drawing/2014/main" id="{82276CF7-A7C4-551D-22C3-E765671E42D2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4333789" y="4704987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>
                <a:solidFill>
                  <a:srgbClr val="44546A"/>
                </a:solidFill>
                <a:latin typeface="Calibri" panose="020F0502020204030204" pitchFamily="34" charset="0"/>
              </a:rPr>
              <a:t>Jul 14 - Jul 18</a:t>
            </a:r>
          </a:p>
        </p:txBody>
      </p:sp>
      <p:sp>
        <p:nvSpPr>
          <p:cNvPr id="90" name="OTLSHAPE_SLT_dc997d202a7f46728822d57a0cfa65f6_Title">
            <a:extLst>
              <a:ext uri="{FF2B5EF4-FFF2-40B4-BE49-F238E27FC236}">
                <a16:creationId xmlns:a16="http://schemas.microsoft.com/office/drawing/2014/main" id="{8078DEA4-F5EB-1619-3434-17A55964A2AE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5404696" y="4697240"/>
            <a:ext cx="60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Iteration 2</a:t>
            </a:r>
          </a:p>
        </p:txBody>
      </p:sp>
      <p:sp>
        <p:nvSpPr>
          <p:cNvPr id="97" name="OTLSHAPE_SLT_6c60ef5b98e54096b5149002f0890d59_JoinedDate">
            <a:extLst>
              <a:ext uri="{FF2B5EF4-FFF2-40B4-BE49-F238E27FC236}">
                <a16:creationId xmlns:a16="http://schemas.microsoft.com/office/drawing/2014/main" id="{F890E676-6C0B-1EF1-59F4-538D33EDC719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4734124" y="4939006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>
                <a:solidFill>
                  <a:srgbClr val="44546A"/>
                </a:solidFill>
                <a:latin typeface="Calibri" panose="020F0502020204030204" pitchFamily="34" charset="0"/>
              </a:rPr>
              <a:t>Jul 21 - Aug 1</a:t>
            </a:r>
          </a:p>
        </p:txBody>
      </p:sp>
      <p:sp>
        <p:nvSpPr>
          <p:cNvPr id="98" name="OTLSHAPE_SLT_6c60ef5b98e54096b5149002f0890d59_Title">
            <a:extLst>
              <a:ext uri="{FF2B5EF4-FFF2-40B4-BE49-F238E27FC236}">
                <a16:creationId xmlns:a16="http://schemas.microsoft.com/office/drawing/2014/main" id="{B40DDDD0-FEB9-FA99-AFFB-B5189D042024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6203843" y="4931259"/>
            <a:ext cx="1587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Final Updates/Prep for UAT</a:t>
            </a:r>
          </a:p>
        </p:txBody>
      </p:sp>
      <p:sp>
        <p:nvSpPr>
          <p:cNvPr id="105" name="OTLSHAPE_SLT_4194b736234f4accb7052a09c64718c8_JoinedDate">
            <a:extLst>
              <a:ext uri="{FF2B5EF4-FFF2-40B4-BE49-F238E27FC236}">
                <a16:creationId xmlns:a16="http://schemas.microsoft.com/office/drawing/2014/main" id="{88FEBEF5-5569-2907-6E99-0F08479EA2C9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5076615" y="5173024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>
                <a:solidFill>
                  <a:srgbClr val="44546A"/>
                </a:solidFill>
                <a:latin typeface="Calibri" panose="020F0502020204030204" pitchFamily="34" charset="0"/>
              </a:rPr>
              <a:t>Jul 27 - Aug 1</a:t>
            </a:r>
          </a:p>
        </p:txBody>
      </p:sp>
      <p:sp>
        <p:nvSpPr>
          <p:cNvPr id="106" name="OTLSHAPE_SLT_4194b736234f4accb7052a09c64718c8_Title">
            <a:extLst>
              <a:ext uri="{FF2B5EF4-FFF2-40B4-BE49-F238E27FC236}">
                <a16:creationId xmlns:a16="http://schemas.microsoft.com/office/drawing/2014/main" id="{C493F89F-61C1-84B7-D914-A086625DECDB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6203843" y="5165277"/>
            <a:ext cx="990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KT to Sys Admins</a:t>
            </a:r>
          </a:p>
        </p:txBody>
      </p:sp>
      <p:sp>
        <p:nvSpPr>
          <p:cNvPr id="113" name="OTLSHAPE_SLT_a30d5b9e0e0d4084b8abbbc7e43fdd95_JoinedDate">
            <a:extLst>
              <a:ext uri="{FF2B5EF4-FFF2-40B4-BE49-F238E27FC236}">
                <a16:creationId xmlns:a16="http://schemas.microsoft.com/office/drawing/2014/main" id="{14F04F3D-7EBE-904F-10F1-6528B4D93920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5469644" y="5407043"/>
            <a:ext cx="749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>
                <a:solidFill>
                  <a:srgbClr val="44546A"/>
                </a:solidFill>
                <a:latin typeface="Calibri" panose="020F0502020204030204" pitchFamily="34" charset="0"/>
              </a:rPr>
              <a:t>Aug 4 - Aug 15</a:t>
            </a:r>
          </a:p>
        </p:txBody>
      </p:sp>
      <p:sp>
        <p:nvSpPr>
          <p:cNvPr id="114" name="OTLSHAPE_SLT_a30d5b9e0e0d4084b8abbbc7e43fdd95_Title">
            <a:extLst>
              <a:ext uri="{FF2B5EF4-FFF2-40B4-BE49-F238E27FC236}">
                <a16:creationId xmlns:a16="http://schemas.microsoft.com/office/drawing/2014/main" id="{798931D7-025B-5CE8-89B3-848616FE602E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7002990" y="5399296"/>
            <a:ext cx="266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34">
                <a:solidFill>
                  <a:schemeClr val="dk1"/>
                </a:solidFill>
                <a:latin typeface="Calibri" panose="020F0502020204030204" pitchFamily="34" charset="0"/>
              </a:rPr>
              <a:t>UAT </a:t>
            </a:r>
          </a:p>
        </p:txBody>
      </p:sp>
      <p:sp>
        <p:nvSpPr>
          <p:cNvPr id="121" name="OTLSHAPE_SLT_f1ee825af08143269ed2e9dde2cc8ec8_JoinedDate">
            <a:extLst>
              <a:ext uri="{FF2B5EF4-FFF2-40B4-BE49-F238E27FC236}">
                <a16:creationId xmlns:a16="http://schemas.microsoft.com/office/drawing/2014/main" id="{C534B27A-41BF-B4FA-68EA-5DF10C121A0B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6204402" y="5641062"/>
            <a:ext cx="81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>
                <a:solidFill>
                  <a:srgbClr val="44546A"/>
                </a:solidFill>
                <a:latin typeface="Calibri" panose="020F0502020204030204" pitchFamily="34" charset="0"/>
              </a:rPr>
              <a:t>Aug 18 - Aug 22</a:t>
            </a:r>
          </a:p>
        </p:txBody>
      </p:sp>
      <p:sp>
        <p:nvSpPr>
          <p:cNvPr id="122" name="OTLSHAPE_SLT_f1ee825af08143269ed2e9dde2cc8ec8_Title">
            <a:extLst>
              <a:ext uri="{FF2B5EF4-FFF2-40B4-BE49-F238E27FC236}">
                <a16:creationId xmlns:a16="http://schemas.microsoft.com/office/drawing/2014/main" id="{49CBD803-C1A6-0338-0166-192DC4BA6CCC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7402563" y="5633315"/>
            <a:ext cx="939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System Updates</a:t>
            </a:r>
          </a:p>
        </p:txBody>
      </p:sp>
      <p:sp>
        <p:nvSpPr>
          <p:cNvPr id="132" name="OTLSHAPE_SLT_6f1ce8fb984b45f99867000f5c21eb73_JoinedDate">
            <a:extLst>
              <a:ext uri="{FF2B5EF4-FFF2-40B4-BE49-F238E27FC236}">
                <a16:creationId xmlns:a16="http://schemas.microsoft.com/office/drawing/2014/main" id="{3FEFDADB-D998-CB56-6EB4-57381422C8FB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6680090" y="5913181"/>
            <a:ext cx="736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>
                <a:solidFill>
                  <a:srgbClr val="44546A"/>
                </a:solidFill>
                <a:latin typeface="Calibri" panose="020F0502020204030204" pitchFamily="34" charset="0"/>
              </a:rPr>
              <a:t>Aug 25 - Sep 5</a:t>
            </a:r>
          </a:p>
        </p:txBody>
      </p:sp>
      <p:sp>
        <p:nvSpPr>
          <p:cNvPr id="133" name="OTLSHAPE_SLT_6f1ce8fb984b45f99867000f5c21eb73_Title">
            <a:extLst>
              <a:ext uri="{FF2B5EF4-FFF2-40B4-BE49-F238E27FC236}">
                <a16:creationId xmlns:a16="http://schemas.microsoft.com/office/drawing/2014/main" id="{3E469901-A802-2AA1-508E-CF6732373496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8201709" y="5905433"/>
            <a:ext cx="1219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Cutover Go Live Prep</a:t>
            </a:r>
          </a:p>
        </p:txBody>
      </p:sp>
      <p:sp>
        <p:nvSpPr>
          <p:cNvPr id="135" name="OTLSHAPE_SLM_9a67661965e74abf81d924844109bd92_Date">
            <a:extLst>
              <a:ext uri="{FF2B5EF4-FFF2-40B4-BE49-F238E27FC236}">
                <a16:creationId xmlns:a16="http://schemas.microsoft.com/office/drawing/2014/main" id="{2769B56B-A8B1-302C-2D37-1B32B6799B49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7907458" y="6147199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rgbClr val="44546A"/>
                </a:solidFill>
                <a:latin typeface="Calibri" panose="020F0502020204030204" pitchFamily="34" charset="0"/>
              </a:rPr>
              <a:t>Sep 8</a:t>
            </a:r>
          </a:p>
        </p:txBody>
      </p:sp>
      <p:sp>
        <p:nvSpPr>
          <p:cNvPr id="136" name="OTLSHAPE_SLM_9a67661965e74abf81d924844109bd92_Title">
            <a:extLst>
              <a:ext uri="{FF2B5EF4-FFF2-40B4-BE49-F238E27FC236}">
                <a16:creationId xmlns:a16="http://schemas.microsoft.com/office/drawing/2014/main" id="{FF3D347A-3ABD-FF2B-7134-FF3FDA878FD7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8455505" y="6139452"/>
            <a:ext cx="209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Production System Available for Use</a:t>
            </a:r>
          </a:p>
        </p:txBody>
      </p:sp>
      <p:sp>
        <p:nvSpPr>
          <p:cNvPr id="146" name="OTLSHAPE_SLT_ad2e7bfd135140a8a6a45886e4bf4ed0_JoinedDate">
            <a:extLst>
              <a:ext uri="{FF2B5EF4-FFF2-40B4-BE49-F238E27FC236}">
                <a16:creationId xmlns:a16="http://schemas.microsoft.com/office/drawing/2014/main" id="{BCB84B81-24E7-25DD-AA85-8FBF42501037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7891145" y="6419318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>
                <a:solidFill>
                  <a:srgbClr val="44546A"/>
                </a:solidFill>
                <a:latin typeface="Calibri" panose="020F0502020204030204" pitchFamily="34" charset="0"/>
              </a:rPr>
              <a:t>Sep 16 - Oct 16</a:t>
            </a:r>
          </a:p>
        </p:txBody>
      </p:sp>
      <p:sp>
        <p:nvSpPr>
          <p:cNvPr id="147" name="OTLSHAPE_SLT_ad2e7bfd135140a8a6a45886e4bf4ed0_Title">
            <a:extLst>
              <a:ext uri="{FF2B5EF4-FFF2-40B4-BE49-F238E27FC236}">
                <a16:creationId xmlns:a16="http://schemas.microsoft.com/office/drawing/2014/main" id="{BF1FB79B-FC26-9CAE-FC6E-B31429085A22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10542067" y="6411571"/>
            <a:ext cx="622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HyperCare</a:t>
            </a:r>
          </a:p>
        </p:txBody>
      </p:sp>
      <p:sp>
        <p:nvSpPr>
          <p:cNvPr id="149" name="OTLSHAPE_SLM_078089bed1aa4cb0b05d10ef06258c6d_Date">
            <a:extLst>
              <a:ext uri="{FF2B5EF4-FFF2-40B4-BE49-F238E27FC236}">
                <a16:creationId xmlns:a16="http://schemas.microsoft.com/office/drawing/2014/main" id="{47D0A48D-78F3-3FD8-E71F-B4B1C55341A9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3062497" y="1858663"/>
            <a:ext cx="34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>
                <a:solidFill>
                  <a:srgbClr val="44546A"/>
                </a:solidFill>
                <a:latin typeface="Calibri" panose="020F0502020204030204" pitchFamily="34" charset="0"/>
              </a:rPr>
              <a:t>Jun 16</a:t>
            </a:r>
          </a:p>
        </p:txBody>
      </p:sp>
      <p:sp>
        <p:nvSpPr>
          <p:cNvPr id="150" name="OTLSHAPE_SLM_078089bed1aa4cb0b05d10ef06258c6d_Title">
            <a:extLst>
              <a:ext uri="{FF2B5EF4-FFF2-40B4-BE49-F238E27FC236}">
                <a16:creationId xmlns:a16="http://schemas.microsoft.com/office/drawing/2014/main" id="{BEB7A245-2B48-34E7-C4BF-C6C51600E9AF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3660625" y="1850916"/>
            <a:ext cx="1739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Job Board: NSCS, UNOP, UNK  </a:t>
            </a:r>
          </a:p>
        </p:txBody>
      </p:sp>
      <p:sp>
        <p:nvSpPr>
          <p:cNvPr id="152" name="OTLSHAPE_SLM_e13378ce2b9245a4add144df3f57d91a_Date">
            <a:extLst>
              <a:ext uri="{FF2B5EF4-FFF2-40B4-BE49-F238E27FC236}">
                <a16:creationId xmlns:a16="http://schemas.microsoft.com/office/drawing/2014/main" id="{76B56C34-772D-3A97-A64F-40D8BCA5273E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7564966" y="2560719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>
                <a:solidFill>
                  <a:srgbClr val="44546A"/>
                </a:solidFill>
                <a:latin typeface="Calibri" panose="020F0502020204030204" pitchFamily="34" charset="0"/>
              </a:rPr>
              <a:t>Sep 2</a:t>
            </a:r>
          </a:p>
        </p:txBody>
      </p:sp>
      <p:sp>
        <p:nvSpPr>
          <p:cNvPr id="153" name="OTLSHAPE_SLM_e13378ce2b9245a4add144df3f57d91a_Title">
            <a:extLst>
              <a:ext uri="{FF2B5EF4-FFF2-40B4-BE49-F238E27FC236}">
                <a16:creationId xmlns:a16="http://schemas.microsoft.com/office/drawing/2014/main" id="{123C8A31-31F1-36AC-92CC-26B1908CF5AF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8113013" y="2552972"/>
            <a:ext cx="927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>
                <a:solidFill>
                  <a:schemeClr val="dk1"/>
                </a:solidFill>
                <a:latin typeface="Calibri" panose="020F0502020204030204" pitchFamily="34" charset="0"/>
              </a:rPr>
              <a:t>Job Board: UNO</a:t>
            </a:r>
          </a:p>
        </p:txBody>
      </p:sp>
      <p:sp>
        <p:nvSpPr>
          <p:cNvPr id="155" name="OTLSHAPE_SLM_e16213240a4445d98f7ec195ba67b3da_Date">
            <a:extLst>
              <a:ext uri="{FF2B5EF4-FFF2-40B4-BE49-F238E27FC236}">
                <a16:creationId xmlns:a16="http://schemas.microsoft.com/office/drawing/2014/main" id="{67140E1C-1D9A-E566-E64B-00DF0D44B130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6290131" y="2794738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>
                <a:solidFill>
                  <a:srgbClr val="44546A"/>
                </a:solidFill>
                <a:latin typeface="Calibri" panose="020F0502020204030204" pitchFamily="34" charset="0"/>
              </a:rPr>
              <a:t>Aug 12</a:t>
            </a:r>
          </a:p>
        </p:txBody>
      </p:sp>
      <p:sp>
        <p:nvSpPr>
          <p:cNvPr id="156" name="OTLSHAPE_SLM_e16213240a4445d98f7ec195ba67b3da_Title">
            <a:extLst>
              <a:ext uri="{FF2B5EF4-FFF2-40B4-BE49-F238E27FC236}">
                <a16:creationId xmlns:a16="http://schemas.microsoft.com/office/drawing/2014/main" id="{A11CF434-11FB-0F89-3060-FE0FCF901CE9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6914293" y="2786991"/>
            <a:ext cx="1612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>
                <a:solidFill>
                  <a:schemeClr val="dk1"/>
                </a:solidFill>
                <a:latin typeface="Calibri" panose="020F0502020204030204" pitchFamily="34" charset="0"/>
              </a:rPr>
              <a:t>Position Description: UNMC</a:t>
            </a:r>
          </a:p>
        </p:txBody>
      </p:sp>
      <p:sp>
        <p:nvSpPr>
          <p:cNvPr id="158" name="OTLSHAPE_SLM_8895267ec044448880ece05dda23c6e0_Date">
            <a:extLst>
              <a:ext uri="{FF2B5EF4-FFF2-40B4-BE49-F238E27FC236}">
                <a16:creationId xmlns:a16="http://schemas.microsoft.com/office/drawing/2014/main" id="{1AFB7481-BCFD-0A85-8455-6A777F4D4CF7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8299724" y="3262775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>
                <a:solidFill>
                  <a:srgbClr val="44546A"/>
                </a:solidFill>
                <a:latin typeface="Calibri" panose="020F0502020204030204" pitchFamily="34" charset="0"/>
              </a:rPr>
              <a:t>Sep 16</a:t>
            </a:r>
          </a:p>
        </p:txBody>
      </p:sp>
      <p:sp>
        <p:nvSpPr>
          <p:cNvPr id="159" name="OTLSHAPE_SLM_8895267ec044448880ece05dda23c6e0_Title">
            <a:extLst>
              <a:ext uri="{FF2B5EF4-FFF2-40B4-BE49-F238E27FC236}">
                <a16:creationId xmlns:a16="http://schemas.microsoft.com/office/drawing/2014/main" id="{D10EA40E-6B63-615F-469B-29033FB057D8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8912160" y="3255028"/>
            <a:ext cx="1028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>
                <a:solidFill>
                  <a:schemeClr val="dk1"/>
                </a:solidFill>
                <a:latin typeface="Calibri" panose="020F0502020204030204" pitchFamily="34" charset="0"/>
              </a:rPr>
              <a:t>Job Board: UNMC</a:t>
            </a:r>
          </a:p>
        </p:txBody>
      </p:sp>
      <p:sp>
        <p:nvSpPr>
          <p:cNvPr id="161" name="OTLSHAPE_SLM_54fd6894b3bb476495e0273e0eb0939d_Date">
            <a:extLst>
              <a:ext uri="{FF2B5EF4-FFF2-40B4-BE49-F238E27FC236}">
                <a16:creationId xmlns:a16="http://schemas.microsoft.com/office/drawing/2014/main" id="{5FE05A2D-BCC9-0D7F-DB47-EBFD55F92675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6290131" y="3496794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>
                <a:solidFill>
                  <a:srgbClr val="44546A"/>
                </a:solidFill>
                <a:latin typeface="Calibri" panose="020F0502020204030204" pitchFamily="34" charset="0"/>
              </a:rPr>
              <a:t>Aug 12</a:t>
            </a:r>
          </a:p>
        </p:txBody>
      </p:sp>
      <p:sp>
        <p:nvSpPr>
          <p:cNvPr id="162" name="OTLSHAPE_SLM_54fd6894b3bb476495e0273e0eb0939d_Title">
            <a:extLst>
              <a:ext uri="{FF2B5EF4-FFF2-40B4-BE49-F238E27FC236}">
                <a16:creationId xmlns:a16="http://schemas.microsoft.com/office/drawing/2014/main" id="{F2692502-A2ED-13C3-469C-5800FE7B81F0}"/>
              </a:ext>
            </a:extLst>
          </p:cNvPr>
          <p:cNvSpPr txBox="1"/>
          <p:nvPr>
            <p:custDataLst>
              <p:tags r:id="rId143"/>
            </p:custDataLst>
          </p:nvPr>
        </p:nvSpPr>
        <p:spPr>
          <a:xfrm>
            <a:off x="6914293" y="3489047"/>
            <a:ext cx="1485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>
                <a:solidFill>
                  <a:schemeClr val="dk1"/>
                </a:solidFill>
                <a:latin typeface="Calibri" panose="020F0502020204030204" pitchFamily="34" charset="0"/>
              </a:rPr>
              <a:t>Position Description: UNL</a:t>
            </a:r>
          </a:p>
        </p:txBody>
      </p:sp>
      <p:sp>
        <p:nvSpPr>
          <p:cNvPr id="164" name="OTLSHAPE_SLM_89a3cd95ab164fc4bf5cea7f89745b0f_Date">
            <a:extLst>
              <a:ext uri="{FF2B5EF4-FFF2-40B4-BE49-F238E27FC236}">
                <a16:creationId xmlns:a16="http://schemas.microsoft.com/office/drawing/2014/main" id="{D3F8D6E6-D047-715A-9982-5C49F013CD78}"/>
              </a:ext>
            </a:extLst>
          </p:cNvPr>
          <p:cNvSpPr txBox="1"/>
          <p:nvPr>
            <p:custDataLst>
              <p:tags r:id="rId144"/>
            </p:custDataLst>
          </p:nvPr>
        </p:nvSpPr>
        <p:spPr>
          <a:xfrm>
            <a:off x="2441904" y="1624644"/>
            <a:ext cx="279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>
                <a:solidFill>
                  <a:srgbClr val="44546A"/>
                </a:solidFill>
                <a:latin typeface="Calibri" panose="020F0502020204030204" pitchFamily="34" charset="0"/>
              </a:rPr>
              <a:t>Jun 4</a:t>
            </a:r>
          </a:p>
        </p:txBody>
      </p:sp>
      <p:sp>
        <p:nvSpPr>
          <p:cNvPr id="165" name="OTLSHAPE_SLM_89a3cd95ab164fc4bf5cea7f89745b0f_Title">
            <a:extLst>
              <a:ext uri="{FF2B5EF4-FFF2-40B4-BE49-F238E27FC236}">
                <a16:creationId xmlns:a16="http://schemas.microsoft.com/office/drawing/2014/main" id="{CA4689DA-80EE-2BDC-5AD4-7989EE505B73}"/>
              </a:ext>
            </a:extLst>
          </p:cNvPr>
          <p:cNvSpPr txBox="1"/>
          <p:nvPr>
            <p:custDataLst>
              <p:tags r:id="rId145"/>
            </p:custDataLst>
          </p:nvPr>
        </p:nvSpPr>
        <p:spPr>
          <a:xfrm>
            <a:off x="2975642" y="1616897"/>
            <a:ext cx="194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fr-FR" sz="1100" b="1" spc="-8">
                <a:solidFill>
                  <a:schemeClr val="dk1"/>
                </a:solidFill>
                <a:latin typeface="Calibri" panose="020F0502020204030204" pitchFamily="34" charset="0"/>
              </a:rPr>
              <a:t>SF Production: NSCS, UNOP, UNK </a:t>
            </a:r>
            <a:endParaRPr lang="en-US" sz="1100" b="1" spc="-8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67" name="OTLSHAPE_SLM_f07e344e5ac3435db53f5e659b2574e4_Date">
            <a:extLst>
              <a:ext uri="{FF2B5EF4-FFF2-40B4-BE49-F238E27FC236}">
                <a16:creationId xmlns:a16="http://schemas.microsoft.com/office/drawing/2014/main" id="{862041ED-B7F8-CE39-7456-7EAD1011E5B6}"/>
              </a:ext>
            </a:extLst>
          </p:cNvPr>
          <p:cNvSpPr txBox="1"/>
          <p:nvPr>
            <p:custDataLst>
              <p:tags r:id="rId146"/>
            </p:custDataLst>
          </p:nvPr>
        </p:nvSpPr>
        <p:spPr>
          <a:xfrm>
            <a:off x="7032196" y="2326700"/>
            <a:ext cx="368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>
                <a:solidFill>
                  <a:srgbClr val="44546A"/>
                </a:solidFill>
                <a:latin typeface="Calibri" panose="020F0502020204030204" pitchFamily="34" charset="0"/>
              </a:rPr>
              <a:t>Aug 25</a:t>
            </a:r>
          </a:p>
        </p:txBody>
      </p:sp>
      <p:sp>
        <p:nvSpPr>
          <p:cNvPr id="168" name="OTLSHAPE_SLM_f07e344e5ac3435db53f5e659b2574e4_Title">
            <a:extLst>
              <a:ext uri="{FF2B5EF4-FFF2-40B4-BE49-F238E27FC236}">
                <a16:creationId xmlns:a16="http://schemas.microsoft.com/office/drawing/2014/main" id="{22AC93AE-161C-36B0-8CA1-54A830A9B08C}"/>
              </a:ext>
            </a:extLst>
          </p:cNvPr>
          <p:cNvSpPr txBox="1"/>
          <p:nvPr>
            <p:custDataLst>
              <p:tags r:id="rId147"/>
            </p:custDataLst>
          </p:nvPr>
        </p:nvSpPr>
        <p:spPr>
          <a:xfrm>
            <a:off x="7656358" y="2318953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>
                <a:solidFill>
                  <a:schemeClr val="dk1"/>
                </a:solidFill>
                <a:latin typeface="Calibri" panose="020F0502020204030204" pitchFamily="34" charset="0"/>
              </a:rPr>
              <a:t>SF Production: UNO</a:t>
            </a:r>
          </a:p>
        </p:txBody>
      </p:sp>
      <p:sp>
        <p:nvSpPr>
          <p:cNvPr id="170" name="OTLSHAPE_SLM_9e4b9cb851944967b11dbc7dc967239b_Date">
            <a:extLst>
              <a:ext uri="{FF2B5EF4-FFF2-40B4-BE49-F238E27FC236}">
                <a16:creationId xmlns:a16="http://schemas.microsoft.com/office/drawing/2014/main" id="{175991D1-C4EE-F0C2-81CD-AF7CEB5B4346}"/>
              </a:ext>
            </a:extLst>
          </p:cNvPr>
          <p:cNvSpPr txBox="1"/>
          <p:nvPr>
            <p:custDataLst>
              <p:tags r:id="rId148"/>
            </p:custDataLst>
          </p:nvPr>
        </p:nvSpPr>
        <p:spPr>
          <a:xfrm>
            <a:off x="8242642" y="3028756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>
                <a:solidFill>
                  <a:srgbClr val="44546A"/>
                </a:solidFill>
                <a:latin typeface="Calibri" panose="020F0502020204030204" pitchFamily="34" charset="0"/>
              </a:rPr>
              <a:t>Sep 15</a:t>
            </a:r>
          </a:p>
        </p:txBody>
      </p:sp>
      <p:sp>
        <p:nvSpPr>
          <p:cNvPr id="171" name="OTLSHAPE_SLM_9e4b9cb851944967b11dbc7dc967239b_Title">
            <a:extLst>
              <a:ext uri="{FF2B5EF4-FFF2-40B4-BE49-F238E27FC236}">
                <a16:creationId xmlns:a16="http://schemas.microsoft.com/office/drawing/2014/main" id="{7660C1D5-15DA-4470-3D0B-295A94E7198E}"/>
              </a:ext>
            </a:extLst>
          </p:cNvPr>
          <p:cNvSpPr txBox="1"/>
          <p:nvPr>
            <p:custDataLst>
              <p:tags r:id="rId149"/>
            </p:custDataLst>
          </p:nvPr>
        </p:nvSpPr>
        <p:spPr>
          <a:xfrm>
            <a:off x="8855078" y="3021009"/>
            <a:ext cx="1257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>
                <a:solidFill>
                  <a:schemeClr val="dk1"/>
                </a:solidFill>
                <a:latin typeface="Calibri" panose="020F0502020204030204" pitchFamily="34" charset="0"/>
              </a:rPr>
              <a:t>SF Production: UNMC</a:t>
            </a:r>
          </a:p>
        </p:txBody>
      </p:sp>
      <p:sp>
        <p:nvSpPr>
          <p:cNvPr id="173" name="OTLSHAPE_SLM_e8ba90d2e4714ca68bfb713ae0d63426_Date">
            <a:extLst>
              <a:ext uri="{FF2B5EF4-FFF2-40B4-BE49-F238E27FC236}">
                <a16:creationId xmlns:a16="http://schemas.microsoft.com/office/drawing/2014/main" id="{E2874E01-7496-7EF0-AC76-FC0DC2327371}"/>
              </a:ext>
            </a:extLst>
          </p:cNvPr>
          <p:cNvSpPr txBox="1"/>
          <p:nvPr>
            <p:custDataLst>
              <p:tags r:id="rId150"/>
            </p:custDataLst>
          </p:nvPr>
        </p:nvSpPr>
        <p:spPr>
          <a:xfrm>
            <a:off x="8299724" y="3730812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>
                <a:solidFill>
                  <a:srgbClr val="44546A"/>
                </a:solidFill>
                <a:latin typeface="Calibri" panose="020F0502020204030204" pitchFamily="34" charset="0"/>
              </a:rPr>
              <a:t>Sep 16</a:t>
            </a:r>
          </a:p>
        </p:txBody>
      </p:sp>
      <p:sp>
        <p:nvSpPr>
          <p:cNvPr id="174" name="OTLSHAPE_SLM_e8ba90d2e4714ca68bfb713ae0d63426_Title">
            <a:extLst>
              <a:ext uri="{FF2B5EF4-FFF2-40B4-BE49-F238E27FC236}">
                <a16:creationId xmlns:a16="http://schemas.microsoft.com/office/drawing/2014/main" id="{86600663-B1BD-573F-C08B-245E6B9B5906}"/>
              </a:ext>
            </a:extLst>
          </p:cNvPr>
          <p:cNvSpPr txBox="1"/>
          <p:nvPr>
            <p:custDataLst>
              <p:tags r:id="rId151"/>
            </p:custDataLst>
          </p:nvPr>
        </p:nvSpPr>
        <p:spPr>
          <a:xfrm>
            <a:off x="8912160" y="3723065"/>
            <a:ext cx="1117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>
                <a:solidFill>
                  <a:schemeClr val="dk1"/>
                </a:solidFill>
                <a:latin typeface="Calibri" panose="020F0502020204030204" pitchFamily="34" charset="0"/>
              </a:rPr>
              <a:t>SF Production: UNL</a:t>
            </a:r>
          </a:p>
        </p:txBody>
      </p:sp>
      <p:sp>
        <p:nvSpPr>
          <p:cNvPr id="176" name="OTLSHAPE_SLM_3be626781eb44d27af5afc8442bd8ad4_Date">
            <a:extLst>
              <a:ext uri="{FF2B5EF4-FFF2-40B4-BE49-F238E27FC236}">
                <a16:creationId xmlns:a16="http://schemas.microsoft.com/office/drawing/2014/main" id="{1EFA6645-9E2C-A22B-A042-94CA5B0CDDFE}"/>
              </a:ext>
            </a:extLst>
          </p:cNvPr>
          <p:cNvSpPr txBox="1"/>
          <p:nvPr>
            <p:custDataLst>
              <p:tags r:id="rId152"/>
            </p:custDataLst>
          </p:nvPr>
        </p:nvSpPr>
        <p:spPr>
          <a:xfrm>
            <a:off x="8299724" y="3964831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>
                <a:solidFill>
                  <a:srgbClr val="44546A"/>
                </a:solidFill>
                <a:latin typeface="Calibri" panose="020F0502020204030204" pitchFamily="34" charset="0"/>
              </a:rPr>
              <a:t>Sep 16</a:t>
            </a:r>
          </a:p>
        </p:txBody>
      </p:sp>
      <p:sp>
        <p:nvSpPr>
          <p:cNvPr id="177" name="OTLSHAPE_SLM_3be626781eb44d27af5afc8442bd8ad4_Title">
            <a:extLst>
              <a:ext uri="{FF2B5EF4-FFF2-40B4-BE49-F238E27FC236}">
                <a16:creationId xmlns:a16="http://schemas.microsoft.com/office/drawing/2014/main" id="{900BFCA4-128D-5665-F5C9-7F439F217BA6}"/>
              </a:ext>
            </a:extLst>
          </p:cNvPr>
          <p:cNvSpPr txBox="1"/>
          <p:nvPr>
            <p:custDataLst>
              <p:tags r:id="rId153"/>
            </p:custDataLst>
          </p:nvPr>
        </p:nvSpPr>
        <p:spPr>
          <a:xfrm>
            <a:off x="8912160" y="3957084"/>
            <a:ext cx="889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2">
                <a:solidFill>
                  <a:schemeClr val="dk1"/>
                </a:solidFill>
                <a:latin typeface="Calibri" panose="020F0502020204030204" pitchFamily="34" charset="0"/>
              </a:rPr>
              <a:t>Job Board: UNL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55DC1DCD-9EDD-F01F-FF3D-003E828A21E9}"/>
              </a:ext>
            </a:extLst>
          </p:cNvPr>
          <p:cNvCxnSpPr/>
          <p:nvPr>
            <p:custDataLst>
              <p:tags r:id="rId154"/>
            </p:custDataLst>
          </p:nvPr>
        </p:nvCxnSpPr>
        <p:spPr>
          <a:xfrm>
            <a:off x="2614004" y="794657"/>
            <a:ext cx="0" cy="1778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2">
            <a:extLst>
              <a:ext uri="{FF2B5EF4-FFF2-40B4-BE49-F238E27FC236}">
                <a16:creationId xmlns:a16="http://schemas.microsoft.com/office/drawing/2014/main" id="{2626DA5A-D7A7-D0A3-51F2-1F653807D1A9}"/>
              </a:ext>
            </a:extLst>
          </p:cNvPr>
          <p:cNvCxnSpPr/>
          <p:nvPr>
            <p:custDataLst>
              <p:tags r:id="rId155"/>
            </p:custDataLst>
          </p:nvPr>
        </p:nvCxnSpPr>
        <p:spPr>
          <a:xfrm>
            <a:off x="4326461" y="794657"/>
            <a:ext cx="0" cy="1778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3">
            <a:extLst>
              <a:ext uri="{FF2B5EF4-FFF2-40B4-BE49-F238E27FC236}">
                <a16:creationId xmlns:a16="http://schemas.microsoft.com/office/drawing/2014/main" id="{6FA93082-886F-81F5-7462-3E035F815102}"/>
              </a:ext>
            </a:extLst>
          </p:cNvPr>
          <p:cNvCxnSpPr/>
          <p:nvPr>
            <p:custDataLst>
              <p:tags r:id="rId156"/>
            </p:custDataLst>
          </p:nvPr>
        </p:nvCxnSpPr>
        <p:spPr>
          <a:xfrm>
            <a:off x="6096000" y="794657"/>
            <a:ext cx="0" cy="1778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OTLSHAPE_TB_00000000000000000000000000000000_Separator4">
            <a:extLst>
              <a:ext uri="{FF2B5EF4-FFF2-40B4-BE49-F238E27FC236}">
                <a16:creationId xmlns:a16="http://schemas.microsoft.com/office/drawing/2014/main" id="{2F5A42B3-83C0-44EF-DA45-90EFFD67CD36}"/>
              </a:ext>
            </a:extLst>
          </p:cNvPr>
          <p:cNvCxnSpPr/>
          <p:nvPr>
            <p:custDataLst>
              <p:tags r:id="rId157"/>
            </p:custDataLst>
          </p:nvPr>
        </p:nvCxnSpPr>
        <p:spPr>
          <a:xfrm>
            <a:off x="7865539" y="794657"/>
            <a:ext cx="0" cy="1778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OTLSHAPE_TB_00000000000000000000000000000000_Separator5">
            <a:extLst>
              <a:ext uri="{FF2B5EF4-FFF2-40B4-BE49-F238E27FC236}">
                <a16:creationId xmlns:a16="http://schemas.microsoft.com/office/drawing/2014/main" id="{5BFDDDD4-FFAF-8450-634B-04FFBA54ACB3}"/>
              </a:ext>
            </a:extLst>
          </p:cNvPr>
          <p:cNvCxnSpPr/>
          <p:nvPr>
            <p:custDataLst>
              <p:tags r:id="rId158"/>
            </p:custDataLst>
          </p:nvPr>
        </p:nvCxnSpPr>
        <p:spPr>
          <a:xfrm>
            <a:off x="9577996" y="794657"/>
            <a:ext cx="0" cy="1778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7133174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IyNGQ4ZTU2Mi0yM2Y4LTQ2MWItYWIzMS1kMjhhMmYxZWQ1MWQiLCJJbmRleCI6MSwiR3JvdXBJZCI6bnVsbCwiVGl0bGUiOiJQb3NpdGlvbiBEZXNjcmlwdGlvbjogTlNDUywgVU5PUCwgVU5LICAiLCJEYXRlVGltZSI6IjIwMjUtMDUtMTVUMjM6NTk6MDAiLCJQZXJjZW50YWdlQ29tcGxldGUiOm51bGwsIk5vdGUiOm51bGwsIlN0eWxlIjp7IiRpZCI6IjYiLCJUaXRsZVBvc2l0aW9uIjoiUmlnaHQiLCJEYXRlUG9zaXRpb24iOiJMZWZ0IiwiU2hhcGVUeXBlIjoyLCJTaGFwZVNpemUiOjEsIlNwYWNpbmciOjUsIlNoYXBlU3R5bGUiOnsiJGlkIjoiNyIsIk1hcmdpbiI6eyIkaWQiOiI4IiwiVG9wIjowLjAsIkxlZnQiOjAuMCwiUmlnaHQiOjAuMCwiQm90dG9tIjowLjB9LCJQYWRkaW5nIjp7IiRpZCI6IjkiLCJUb3AiOjAuMCwiTGVmdCI6MC4wLCJSaWdodCI6MC4wLCJCb3R0b20iOjAuMH0sIkJhY2tncm91bmQiOnsiJGlkIjoiMTAiLCJDb2xvciI6eyIkaWQiOiIxMSIsIkEiOjI1NSwiUiI6MjEsIkciOjk2LCJCIjoxMzB9fSwiSXNWaXNpYmxlIjp0cnVlLCJXaWR0aCI6MTMuMCwiSGVpZ2h0IjoxMy4wLCJCb3JkZXJTdHlsZSI6eyIkaWQiOiIxMiIsIkxpbmVDb2xvciI6eyIkaWQiOiIxMyIsIiR0eXBlIjoiTkxSRS5Db21tb24uRG9tLlNvbGlkQ29sb3JCcnVzaCwgTkxSRS5Db21tb24iLCJDb2xvciI6eyIkaWQiOiIxNCIsIkEiOjI1NSwiUiI6MjU1LCJHIjowLCJCIjowfX0sIkxpbmVXZWlnaHQiOjAuMCwiTGluZVR5cGUiOjAsIlBhcmVudFN0eWxlIjpudWxsfSwiUGFyZW50U3R5bGUiOm51bGx9LCJUaXRsZVN0eWxlIjp7IiRpZCI6IjE1IiwiRm9udFNldHRpbmdzIjp7IiRpZCI6IjE2IiwiRm9udFNpemUiOjExLCJGb250TmFtZSI6IkNhbGlicmkiLCJJc0JvbGQiOnRydWUsIklzSXRhbGljIjpmYWxzZSwiSXNVbmRlcmxpbmVkIjpmYWxzZSwiUGFyZW50U3R5bGUiOm51bGx9LCJBdXRvU2l6ZSI6MCwiRm9yZWdyb3VuZCI6eyIkaWQiOiIxNyIsIkNvbG9yIjp7IiRpZCI6IjE4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5IiwiVG9wIjowLjAsIkxlZnQiOjAuMCwiUmlnaHQiOjAuMCwiQm90dG9tIjowLjB9LCJQYWRkaW5nIjp7IiRpZCI6IjIwIiwiVG9wIjowLjAsIkxlZnQiOjAuMCwiUmlnaHQiOjAuMCwiQm90dG9tIjowLjB9LCJCYWNrZ3JvdW5kIjp7IiRpZCI6IjIxIiwiQ29sb3IiOnsiJGlkIjoiMjIiLCJBIjowLCJSIjoyNTUsIkciOjI1NSwiQiI6MjU1fX0sIklzVmlzaWJsZSI6dHJ1ZSwiV2lkdGgiOjAuMCwiSGVpZ2h0IjowLjAsIkJvcmRlclN0eWxlIjpudWxsLCJQYXJlbnRTdHlsZSI6bnVsbH0sIkRhdGVTdHlsZSI6eyIkaWQiOiIyMyIsIkZvbnRTZXR0aW5ncyI6eyIkaWQiOiIyNCIsIkZvbnRTaXplIjoxMCwiRm9udE5hbWUiOiJDYWxpYnJpIiwiSXNCb2xkIjpmYWxzZSwiSXNJdGFsaWMiOmZhbHNlLCJJc1VuZGVybGluZWQiOmZhbHNlLCJQYXJlbnRTdHlsZSI6bnVsbH0sIkF1dG9TaXplIjowLCJGb3JlZ3JvdW5kIjp7IiRpZCI6IjI1IiwiQ29sb3IiOnsiJGlkIjoiMj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3IiwiVG9wIjowLjAsIkxlZnQiOjAuMCwiUmlnaHQiOjAuMCwiQm90dG9tIjowLjB9LCJQYWRkaW5nIjp7IiRpZCI6IjI4IiwiVG9wIjowLjAsIkxlZnQiOjAuMCwiUmlnaHQiOjAuMCwiQm90dG9tIjowLjB9LCJCYWNrZ3JvdW5kIjp7IiRpZCI6IjI5IiwiQ29sb3IiOnsiJGlkIjoiMzAiLCJBIjowLCJSIjoyNTUsIkciOjI1NSwiQiI6MjU1fX0sIklzVmlzaWJsZSI6dHJ1ZSwiV2lkdGgiOjAuMCwiSGVpZ2h0IjowLjAsIkJvcmRlclN0eWxlIjpudWxsLCJQYXJlbnRTdHlsZSI6bnVsbH0sIkRhdGVGb3JtYXQiOnsiJGlkIjoiMz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IiLCJGb3JtYXQiOjAsIklzVmlzaWJsZSI6ZmFsc2UsIkxhc3RLbm93blZpc2liaWxpdHlTdGF0ZSI6ZmFsc2V9LCJJc1Zpc2libGUiOnRydWUsIlBhcmVudFN0eWxlIjpudWxsfSwiSHlwZXJsaW5rIjpudWxsLCJJbXBvcnRJZCI6IjMifV0sIklkIjoiMDAwMDAwMDAtMDAwMC0wMDAwLTAwMDAtMDAwMDAwMDAwMDAwIiwiSXNTaW5nbGVJdGVtUm93Ijp0cnVlfSx7IiRpZCI6IjMzIiwiX3Rhc2tzIjpbXSwiX21pbGVzdG9uZXMiOlt7IiRpZCI6IjM0IiwiSWQiOiI4OWEzY2Q5NS1hYjE2LTRmYzQtYmY1Yy1lYTdmODk3NDViMGYiLCJJbmRleCI6MiwiR3JvdXBJZCI6bnVsbCwiVGl0bGUiOiJTRiBQcm9kdWN0aW9uOiBOU0NTLCBVTk9QLCBVTksgIiwiRGF0ZVRpbWUiOiIyMDI1LTA2LTA0VDIzOjU5OjAwIiwiUGVyY2VudGFnZUNvbXBsZXRlIjpudWxsLCJOb3RlIjpudWxsLCJTdHlsZSI6eyIkaWQiOiIzNSIsIlRpdGxlUG9zaXRpb24iOiJSaWdodCIsIkRhdGVQb3NpdGlvbiI6IkxlZnQiLCJTaGFwZVR5cGUiOjIsIlNoYXBlU2l6ZSI6MSwiU3BhY2luZyI6NSwiU2hhcGVTdHlsZSI6eyIkaWQiOiIzNiIsIk1hcmdpbiI6eyIkcmVmIjoiOCJ9LCJQYWRkaW5nIjp7IiRyZWYiOiI5In0sIkJhY2tncm91bmQiOnsiJGlkIjoiMzciLCJDb2xvciI6eyIkaWQiOiIzOCIsIkEiOjI1NSwiUiI6MjEsIkciOjk2LCJCIjoxMzB9fSwiSXNWaXNpYmxlIjp0cnVlLCJXaWR0aCI6MTMuMCwiSGVpZ2h0IjoxMy4wLCJCb3JkZXJTdHlsZSI6eyIkaWQiOiIzOSIsIkxpbmVDb2xvciI6eyIkaWQiOiI0MCIsIiR0eXBlIjoiTkxSRS5Db21tb24uRG9tLlNvbGlkQ29sb3JCcnVzaCwgTkxSRS5Db21tb24iLCJDb2xvciI6eyIkaWQiOiI0MSIsIkEiOjI1NSwiUiI6MjU1LCJHIjowLCJCIjowfX0sIkxpbmVXZWlnaHQiOjAuMCwiTGluZVR5cGUiOjAsIlBhcmVudFN0eWxlIjpudWxsfSwiUGFyZW50U3R5bGUiOm51bGx9LCJUaXRsZVN0eWxlIjp7IiRpZCI6IjQyIiwiRm9udFNldHRpbmdzIjp7IiRpZCI6IjQzIiwiRm9udFNpemUiOjExLCJGb250TmFtZSI6IkNhbGlicmkiLCJJc0JvbGQiOnRydWUsIklzSXRhbGljIjpmYWxzZSwiSXNVbmRlcmxpbmVkIjpmYWxzZSwiUGFyZW50U3R5bGUiOm51bGx9LCJBdXRvU2l6ZSI6MCwiRm9yZWdyb3VuZCI6eyIkaWQiOiI0NCIsIkNvbG9yIjp7IiRpZCI6IjQ1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Q2IiwiQ29sb3IiOnsiJGlkIjoiNDciLCJBIjowLCJSIjowLCJHIjowLCJCIjowfX0sIklzVmlzaWJsZSI6dHJ1ZSwiV2lkdGgiOjAuMCwiSGVpZ2h0IjowLjAsIkJvcmRlclN0eWxlIjpudWxsLCJQYXJlbnRTdHlsZSI6bnVsbH0sIkRhdGVTdHlsZSI6eyIkaWQiOiI0OCIsIkZvbnRTZXR0aW5ncyI6eyIkaWQiOiI0OSIsIkZvbnRTaXplIjoxMCwiRm9udE5hbWUiOiJDYWxpYnJpIiwiSXNCb2xkIjpmYWxzZSwiSXNJdGFsaWMiOmZhbHNlLCJJc1VuZGVybGluZWQiOmZhbHNlLCJQYXJlbnRTdHlsZSI6bnVsbH0sIkF1dG9TaXplIjowLCJGb3JlZ3JvdW5kIjp7IiRpZCI6IjUwIiwiQ29sb3IiOnsiJGlkIjoiNTE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UyIiwiQ29sb3IiOnsiJGlkIjoiNTMiLCJBIjowLCJSIjowLCJHIjowLCJCIjowfX0sIklzVmlzaWJsZSI6dHJ1ZSwiV2lkdGgiOjAuMCwiSGVpZ2h0IjowLjAsIkJvcmRlclN0eWxlIjpudWxsLCJQYXJlbnRTdHlsZSI6bnVsbH0sIkRhdGVGb3JtYXQiOnsiJGlkIjoiNT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UiLCJGb3JtYXQiOjAsIklzVmlzaWJsZSI6ZmFsc2UsIkxhc3RLbm93blZpc2liaWxpdHlTdGF0ZSI6ZmFsc2V9LCJJc1Zpc2libGUiOnRydWUsIlBhcmVudFN0eWxlIjpudWxsfSwiSHlwZXJsaW5rIjpudWxsLCJJbXBvcnRJZCI6IiJ9XSwiSWQiOiIwMDAwMDAwMC0wMDAwLTAwMDAtMDAwMC0wMDAwMDAwMDAwMDAiLCJJc1NpbmdsZUl0ZW1Sb3ciOnRydWV9LHsiJGlkIjoiNTYiLCJfdGFza3MiOltdLCJfbWlsZXN0b25lcyI6W3siJGlkIjoiNTciLCJJZCI6IjA3ODA4OWJlLWQxYWEtNGNiMC1iMDVkLTEwZWYwNjI1OGM2ZCIsIkluZGV4IjozLCJHcm91cElkIjpudWxsLCJUaXRsZSI6IkpvYiBCb2FyZDogTlNDUywgVU5PUCwgVU5LICAiLCJEYXRlVGltZSI6IjIwMjUtMDYtMTZUMjM6NTk6MDAiLCJQZXJjZW50YWdlQ29tcGxldGUiOm51bGwsIk5vdGUiOm51bGwsIlN0eWxlIjp7IiRpZCI6IjU4IiwiVGl0bGVQb3NpdGlvbiI6IlJpZ2h0IiwiRGF0ZVBvc2l0aW9uIjoiTGVmdCIsIlNoYXBlVHlwZSI6MiwiU2hhcGVTaXplIjoxLCJTcGFjaW5nIjo1LCJTaGFwZVN0eWxlIjp7IiRpZCI6IjU5IiwiTWFyZ2luIjp7IiRyZWYiOiI4In0sIlBhZGRpbmciOnsiJHJlZiI6IjkifSwiQmFja2dyb3VuZCI6eyIkaWQiOiI2MCIsIkNvbG9yIjp7IiRpZCI6IjYxIiwiQSI6MjU1LCJSIjoyMSwiRyI6OTYsIkIiOjEzMH19LCJJc1Zpc2libGUiOnRydWUsIldpZHRoIjoxMy4wLCJIZWlnaHQiOjEzLjAsIkJvcmRlclN0eWxlIjp7IiRpZCI6IjYyIiwiTGluZUNvbG9yIjp7IiRpZCI6IjYzIiwiJHR5cGUiOiJOTFJFLkNvbW1vbi5Eb20uU29saWRDb2xvckJydXNoLCBOTFJFLkNvbW1vbiIsIkNvbG9yIjp7IiRpZCI6IjY0IiwiQSI6MjU1LCJSIjoyNTUsIkciOjAsIkIiOjB9fSwiTGluZVdlaWdodCI6MC4wLCJMaW5lVHlwZSI6MCwiUGFyZW50U3R5bGUiOm51bGx9LCJQYXJlbnRTdHlsZSI6bnVsbH0sIlRpdGxlU3R5bGUiOnsiJGlkIjoiNjUiLCJGb250U2V0dGluZ3MiOnsiJGlkIjoiNjYiLCJGb250U2l6ZSI6MTEsIkZvbnROYW1lIjoiQ2FsaWJyaSIsIklzQm9sZCI6dHJ1ZSwiSXNJdGFsaWMiOmZhbHNlLCJJc1VuZGVybGluZWQiOmZhbHNlLCJQYXJlbnRTdHlsZSI6bnVsbH0sIkF1dG9TaXplIjowLCJGb3JlZ3JvdW5kIjp7IiRpZCI6IjY3IiwiQ29sb3IiOnsiJGlkIjoiNjg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jkiLCJDb2xvciI6eyIkaWQiOiI3MCIsIkEiOjAsIlIiOjI1NSwiRyI6MjU1LCJCIjoyNTV9fSwiSXNWaXNpYmxlIjp0cnVlLCJXaWR0aCI6MC4wLCJIZWlnaHQiOjAuMCwiQm9yZGVyU3R5bGUiOm51bGwsIlBhcmVudFN0eWxlIjpudWxsfSwiRGF0ZVN0eWxlIjp7IiRpZCI6IjcxIiwiRm9udFNldHRpbmdzIjp7IiRpZCI6IjcyIiwiRm9udFNpemUiOjEwLCJGb250TmFtZSI6IkNhbGlicmkiLCJJc0JvbGQiOmZhbHNlLCJJc0l0YWxpYyI6ZmFsc2UsIklzVW5kZXJsaW5lZCI6ZmFsc2UsIlBhcmVudFN0eWxlIjpudWxsfSwiQXV0b1NpemUiOjAsIkZvcmVncm91bmQiOnsiJGlkIjoiNzMiLCJDb2xvciI6eyIkaWQiOiI3N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NzUiLCJDb2xvciI6eyIkaWQiOiI3NiIsIkEiOjAsIlIiOjI1NSwiRyI6MjU1LCJCIjoyNTV9fSwiSXNWaXNpYmxlIjp0cnVlLCJXaWR0aCI6MC4wLCJIZWlnaHQiOjAuMCwiQm9yZGVyU3R5bGUiOm51bGwsIlBhcmVudFN0eWxlIjpudWxsfSwiRGF0ZUZvcm1hdCI6eyIkaWQiOiI3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OCIsIkZvcm1hdCI6MCwiSXNWaXNpYmxlIjpmYWxzZSwiTGFzdEtub3duVmlzaWJpbGl0eVN0YXRlIjpmYWxzZX0sIklzVmlzaWJsZSI6dHJ1ZSwiUGFyZW50U3R5bGUiOm51bGx9LCJIeXBlcmxpbmsiOm51bGwsIkltcG9ydElkIjoiIn1dLCJJZCI6IjAwMDAwMDAwLTAwMDAtMDAwMC0wMDAwLTAwMDAwMDAwMDAwMCIsIklzU2luZ2xlSXRlbVJvdyI6dHJ1ZX0seyIkaWQiOiI3OSIsIl90YXNrcyI6W10sIl9taWxlc3RvbmVzIjpbeyIkaWQiOiI4MCIsIklkIjoiNDFjOGI3NDYtNzRlOS00OTE2LThhNDItNzU4NWRjNDBlMzNiIiwiSW5kZXgiOjQsIkdyb3VwSWQiOm51bGwsIlRpdGxlIjoiUG9zaXRpb24gRGVzY3JpcHRpb246IFVOTyIsIkRhdGVUaW1lIjoiMjAyNS0wOC0wMVQyMzo1OTowMCIsIlBlcmNlbnRhZ2VDb21wbGV0ZSI6bnVsbCwiTm90ZSI6bnVsbCwiU3R5bGUiOnsiJGlkIjoiODEiLCJUaXRsZVBvc2l0aW9uIjoiUmlnaHQiLCJEYXRlUG9zaXRpb24iOiJMZWZ0IiwiU2hhcGVUeXBlIjoyLCJTaGFwZVNpemUiOjEsIlNwYWNpbmciOjUsIlNoYXBlU3R5bGUiOnsiJGlkIjoiODIiLCJNYXJnaW4iOnsiJHJlZiI6IjgifSwiUGFkZGluZyI6eyIkcmVmIjoiOSJ9LCJCYWNrZ3JvdW5kIjp7IiRpZCI6IjgzIiwiQ29sb3IiOnsiJGlkIjoiODQiLCJBIjoyNTUsIlIiOjIxLCJHIjo5NiwiQiI6MTMwfX0sIklzVmlzaWJsZSI6dHJ1ZSwiV2lkdGgiOjEzLjAsIkhlaWdodCI6MTMuMCwiQm9yZGVyU3R5bGUiOnsiJGlkIjoiODUiLCJMaW5lQ29sb3IiOnsiJGlkIjoiODYiLCIkdHlwZSI6Ik5MUkUuQ29tbW9uLkRvbS5Tb2xpZENvbG9yQnJ1c2gsIE5MUkUuQ29tbW9uIiwiQ29sb3IiOnsiJGlkIjoiODciLCJBIjoyNTUsIlIiOjI1NSwiRyI6MCwiQiI6MH19LCJMaW5lV2VpZ2h0IjowLjAsIkxpbmVUeXBlIjowLCJQYXJlbnRTdHlsZSI6bnVsbH0sIlBhcmVudFN0eWxlIjpudWxsfSwiVGl0bGVTdHlsZSI6eyIkaWQiOiI4OCIsIkZvbnRTZXR0aW5ncyI6eyIkaWQiOiI4OSIsIkZvbnRTaXplIjoxMSwiRm9udE5hbWUiOiJDYWxpYnJpIiwiSXNCb2xkIjp0cnVlLCJJc0l0YWxpYyI6ZmFsc2UsIklzVW5kZXJsaW5lZCI6ZmFsc2UsIlBhcmVudFN0eWxlIjpudWxsfSwiQXV0b1NpemUiOjAsIkZvcmVncm91bmQiOnsiJGlkIjoiOTAiLCJDb2xvciI6eyIkaWQiOiI5MS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5MiIsIkNvbG9yIjp7IiRpZCI6IjkzIiwiQSI6MCwiUiI6MjU1LCJHIjoyNTUsIkIiOjI1NX19LCJJc1Zpc2libGUiOnRydWUsIldpZHRoIjowLjAsIkhlaWdodCI6MC4wLCJCb3JkZXJTdHlsZSI6bnVsbCwiUGFyZW50U3R5bGUiOm51bGx9LCJEYXRlU3R5bGUiOnsiJGlkIjoiOTQiLCJGb250U2V0dGluZ3MiOnsiJGlkIjoiOTUiLCJGb250U2l6ZSI6MTAsIkZvbnROYW1lIjoiQ2FsaWJyaSIsIklzQm9sZCI6ZmFsc2UsIklzSXRhbGljIjpmYWxzZSwiSXNVbmRlcmxpbmVkIjpmYWxzZSwiUGFyZW50U3R5bGUiOm51bGx9LCJBdXRvU2l6ZSI6MCwiRm9yZWdyb3VuZCI6eyIkaWQiOiI5NiIsIkNvbG9yIjp7IiRpZCI6Ijk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5OCIsIkNvbG9yIjp7IiRpZCI6Ijk5IiwiQSI6MCwiUiI6MjU1LCJHIjoyNTUsIkIiOjI1NX19LCJJc1Zpc2libGUiOnRydWUsIldpZHRoIjowLjAsIkhlaWdodCI6MC4wLCJCb3JkZXJTdHlsZSI6bnVsbCwiUGFyZW50U3R5bGUiOm51bGx9LCJEYXRlRm9ybWF0Ijp7IiRpZCI6IjEw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DEiLCJGb3JtYXQiOjAsIklzVmlzaWJsZSI6ZmFsc2UsIkxhc3RLbm93blZpc2liaWxpdHlTdGF0ZSI6ZmFsc2V9LCJJc1Zpc2libGUiOnRydWUsIlBhcmVudFN0eWxlIjpudWxsfSwiSHlwZXJsaW5rIjpudWxsLCJJbXBvcnRJZCI6IjQifV0sIklkIjoiMDAwMDAwMDAtMDAwMC0wMDAwLTAwMDAtMDAwMDAwMDAwMDAwIiwiSXNTaW5nbGVJdGVtUm93Ijp0cnVlfSx7IiRpZCI6IjEwMiIsIl90YXNrcyI6W10sIl9taWxlc3RvbmVzIjpbeyIkaWQiOiIxMDMiLCJJZCI6ImYwN2UzNDRlLTVhYzMtNDM1ZC1iNTNmLTVlNjU5YjI1NzRlNCIsIkluZGV4Ijo1LCJHcm91cElkIjpudWxsLCJUaXRsZSI6IlNGIFByb2R1Y3Rpb246IFVOTyIsIkRhdGVUaW1lIjoiMjAyNS0wOC0yNVQyMzo1OTowMCIsIlBlcmNlbnRhZ2VDb21wbGV0ZSI6bnVsbCwiTm90ZSI6bnVsbCwiU3R5bGUiOnsiJGlkIjoiMTA0IiwiVGl0bGVQb3NpdGlvbiI6IlJpZ2h0IiwiRGF0ZVBvc2l0aW9uIjoiTGVmdCIsIlNoYXBlVHlwZSI6MiwiU2hhcGVTaXplIjoxLCJTcGFjaW5nIjo1LCJTaGFwZVN0eWxlIjp7IiRpZCI6IjEwNSIsIk1hcmdpbiI6eyIkcmVmIjoiOCJ9LCJQYWRkaW5nIjp7IiRyZWYiOiI5In0sIkJhY2tncm91bmQiOnsiJGlkIjoiMTA2IiwiQ29sb3IiOnsiJGlkIjoiMTA3IiwiQSI6MjU1LCJSIjoyMSwiRyI6OTYsIkIiOjEzMH19LCJJc1Zpc2libGUiOnRydWUsIldpZHRoIjoxMy4wLCJIZWlnaHQiOjEzLjAsIkJvcmRlclN0eWxlIjp7IiRpZCI6IjEwOCIsIkxpbmVDb2xvciI6eyIkcmVmIjoiNDAifSwiTGluZVdlaWdodCI6MC4wLCJMaW5lVHlwZSI6MCwiUGFyZW50U3R5bGUiOm51bGx9LCJQYXJlbnRTdHlsZSI6bnVsbH0sIlRpdGxlU3R5bGUiOnsiJGlkIjoiMTA5IiwiRm9udFNldHRpbmdzIjp7IiRpZCI6IjExMCIsIkZvbnRTaXplIjoxMSwiRm9udE5hbWUiOiJDYWxpYnJpIiwiSXNCb2xkIjp0cnVlLCJJc0l0YWxpYyI6ZmFsc2UsIklzVW5kZXJsaW5lZCI6ZmFsc2UsIlBhcmVudFN0eWxlIjpudWxsfSwiQXV0b1NpemUiOjAsIkZvcmVncm91bmQiOnsiJHJlZiI6IjQ0In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yZWYiOiI0NiJ9LCJJc1Zpc2libGUiOnRydWUsIldpZHRoIjowLjAsIkhlaWdodCI6MC4wLCJCb3JkZXJTdHlsZSI6bnVsbCwiUGFyZW50U3R5bGUiOm51bGx9LCJEYXRlU3R5bGUiOnsiJGlkIjoiMTExIiwiRm9udFNldHRpbmdzIjp7IiRpZCI6IjExMiIsIkZvbnRTaXplIjoxMCwiRm9udE5hbWUiOiJDYWxpYnJpIiwiSXNCb2xkIjpmYWxzZSwiSXNJdGFsaWMiOmZhbHNlLCJJc1VuZGVybGluZWQiOmZhbHNlLCJQYXJlbnRTdHlsZSI6bnVsbH0sIkF1dG9TaXplIjowLCJGb3JlZ3JvdW5kIjp7IiRyZWYiOiI1MCJ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cmVmIjoiNTIifSwiSXNWaXNpYmxlIjp0cnVlLCJXaWR0aCI6MC4wLCJIZWlnaHQiOjAuMCwiQm9yZGVyU3R5bGUiOm51bGwsIlBhcmVudFN0eWxlIjpudWxsfSwiRGF0ZUZvcm1hdCI6eyIkcmVmIjoiNTQifSwiV2Vla051bWJlcmluZyI6eyIkaWQiOiIxMTMiLCJGb3JtYXQiOjAsIklzVmlzaWJsZSI6ZmFsc2UsIkxhc3RLbm93blZpc2liaWxpdHlTdGF0ZSI6ZmFsc2V9LCJJc1Zpc2libGUiOnRydWUsIlBhcmVudFN0eWxlIjpudWxsfSwiSHlwZXJsaW5rIjpudWxsLCJJbXBvcnRJZCI6IiJ9XSwiSWQiOiIwMDAwMDAwMC0wMDAwLTAwMDAtMDAwMC0wMDAwMDAwMDAwMDAiLCJJc1NpbmdsZUl0ZW1Sb3ciOnRydWV9LHsiJGlkIjoiMTE0IiwiX3Rhc2tzIjpbXSwiX21pbGVzdG9uZXMiOlt7IiRpZCI6IjExNSIsIklkIjoiZTEzMzc4Y2UtMmI5Mi00NWE0LWFkZDEtNDRkZjNmNTdkOTFhIiwiSW5kZXgiOjYsIkdyb3VwSWQiOm51bGwsIlRpdGxlIjoiSm9iIEJvYXJkOiBVTk8iLCJEYXRlVGltZSI6IjIwMjUtMDktMDJUMjM6NTk6MDAiLCJQZXJjZW50YWdlQ29tcGxldGUiOm51bGwsIk5vdGUiOm51bGwsIlN0eWxlIjp7IiRpZCI6IjExNiIsIlRpdGxlUG9zaXRpb24iOiJSaWdodCIsIkRhdGVQb3NpdGlvbiI6IkxlZnQiLCJTaGFwZVR5cGUiOjIsIlNoYXBlU2l6ZSI6MSwiU3BhY2luZyI6NSwiU2hhcGVTdHlsZSI6eyIkaWQiOiIxMTciLCJNYXJnaW4iOnsiJHJlZiI6IjgifSwiUGFkZGluZyI6eyIkcmVmIjoiOSJ9LCJCYWNrZ3JvdW5kIjp7IiRpZCI6IjExOCIsIkNvbG9yIjp7IiRpZCI6IjExOSIsIkEiOjI1NSwiUiI6MjEsIkciOjk2LCJCIjoxMzB9fSwiSXNWaXNpYmxlIjp0cnVlLCJXaWR0aCI6MTMuMCwiSGVpZ2h0IjoxMy4wLCJCb3JkZXJTdHlsZSI6eyIkaWQiOiIxMjAiLCJMaW5lQ29sb3IiOnsiJHJlZiI6IjYzIn0sIkxpbmVXZWlnaHQiOjAuMCwiTGluZVR5cGUiOjAsIlBhcmVudFN0eWxlIjpudWxsfSwiUGFyZW50U3R5bGUiOm51bGx9LCJUaXRsZVN0eWxlIjp7IiRpZCI6IjEyMSIsIkZvbnRTZXR0aW5ncyI6eyIkaWQiOiIxMjIiLCJGb250U2l6ZSI6MTEsIkZvbnROYW1lIjoiQ2FsaWJyaSIsIklzQm9sZCI6dHJ1ZSwiSXNJdGFsaWMiOmZhbHNlLCJJc1VuZGVybGluZWQiOmZhbHNlLCJQYXJlbnRTdHlsZSI6bnVsbH0sIkF1dG9TaXplIjowLCJGb3JlZ3JvdW5kIjp7IiRpZCI6IjEyMyIsIkNvbG9yIjp7IiRpZCI6IjEyNC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xMjUiLCJDb2xvciI6eyIkaWQiOiIxMjYiLCJBIjowLCJSIjoyNTUsIkciOjI1NSwiQiI6MjU1fX0sIklzVmlzaWJsZSI6dHJ1ZSwiV2lkdGgiOjAuMCwiSGVpZ2h0IjowLjAsIkJvcmRlclN0eWxlIjpudWxsLCJQYXJlbnRTdHlsZSI6bnVsbH0sIkRhdGVTdHlsZSI6eyIkaWQiOiIxMjciLCJGb250U2V0dGluZ3MiOnsiJGlkIjoiMTI4IiwiRm9udFNpemUiOjEwLCJGb250TmFtZSI6IkNhbGlicmkiLCJJc0JvbGQiOmZhbHNlLCJJc0l0YWxpYyI6ZmFsc2UsIklzVW5kZXJsaW5lZCI6ZmFsc2UsIlBhcmVudFN0eWxlIjpudWxsfSwiQXV0b1NpemUiOjAsIkZvcmVncm91bmQiOnsiJGlkIjoiMTI5IiwiQ29sb3IiOnsiJGlkIjoiMTMw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xMzEiLCJDb2xvciI6eyIkaWQiOiIxMzIiLCJBIjowLCJSIjoyNTUsIkciOjI1NSwiQiI6MjU1fX0sIklzVmlzaWJsZSI6dHJ1ZSwiV2lkdGgiOjAuMCwiSGVpZ2h0IjowLjAsIkJvcmRlclN0eWxlIjpudWxsLCJQYXJlbnRTdHlsZSI6bnVsbH0sIkRhdGVGb3JtYXQiOnsiJHJlZiI6Ijc3In0sIldlZWtOdW1iZXJpbmciOnsiJGlkIjoiMTMzIiwiRm9ybWF0IjowLCJJc1Zpc2libGUiOmZhbHNlLCJMYXN0S25vd25WaXNpYmlsaXR5U3RhdGUiOmZhbHNlfSwiSXNWaXNpYmxlIjp0cnVlLCJQYXJlbnRTdHlsZSI6bnVsbH0sIkh5cGVybGluayI6bnVsbCwiSW1wb3J0SWQiOiIifV0sIklkIjoiMDAwMDAwMDAtMDAwMC0wMDAwLTAwMDAtMDAwMDAwMDAwMDAwIiwiSXNTaW5nbGVJdGVtUm93Ijp0cnVlfSx7IiRpZCI6IjEzNCIsIl90YXNrcyI6W10sIl9taWxlc3RvbmVzIjpbeyIkaWQiOiIxMzUiLCJJZCI6ImUxNjIxMzI0LTBhNDQtNDVkOS04ZjdlLWMxOTViYTY3YjNkYSIsIkluZGV4Ijo3LCJHcm91cElkIjpudWxsLCJUaXRsZSI6IlBvc2l0aW9uIERlc2NyaXB0aW9uOiBVTk1DIiwiRGF0ZVRpbWUiOiIyMDI1LTA4LTEyVDIzOjU5OjAwIiwiUGVyY2VudGFnZUNvbXBsZXRlIjpudWxsLCJOb3RlIjpudWxsLCJTdHlsZSI6eyIkaWQiOiIxMzYiLCJUaXRsZVBvc2l0aW9uIjoiUmlnaHQiLCJEYXRlUG9zaXRpb24iOiJMZWZ0IiwiU2hhcGVUeXBlIjoyLCJTaGFwZVNpemUiOjEsIlNwYWNpbmciOjUsIlNoYXBlU3R5bGUiOnsiJGlkIjoiMTM3IiwiTWFyZ2luIjp7IiRyZWYiOiI4In0sIlBhZGRpbmciOnsiJHJlZiI6IjkifSwiQmFja2dyb3VuZCI6eyIkaWQiOiIxMzgiLCJDb2xvciI6eyIkaWQiOiIxMzkiLCJBIjoyNTUsIlIiOjIxLCJHIjo5NiwiQiI6MTMwfX0sIklzVmlzaWJsZSI6dHJ1ZSwiV2lkdGgiOjEzLjAsIkhlaWdodCI6MTMuMCwiQm9yZGVyU3R5bGUiOnsiJGlkIjoiMTQwIiwiTGluZUNvbG9yIjp7IiRyZWYiOiI2MyJ9LCJMaW5lV2VpZ2h0IjowLjAsIkxpbmVUeXBlIjowLCJQYXJlbnRTdHlsZSI6bnVsbH0sIlBhcmVudFN0eWxlIjpudWxsfSwiVGl0bGVTdHlsZSI6eyIkaWQiOiIxNDEiLCJGb250U2V0dGluZ3MiOnsiJGlkIjoiMTQyIiwiRm9udFNpemUiOjExLCJGb250TmFtZSI6IkNhbGlicmkiLCJJc0JvbGQiOnRydWUsIklzSXRhbGljIjpmYWxzZSwiSXNVbmRlcmxpbmVkIjpmYWxzZSwiUGFyZW50U3R5bGUiOm51bGx9LCJBdXRvU2l6ZSI6MCwiRm9yZWdyb3VuZCI6eyIkaWQiOiIxNDMiLCJDb2xvciI6eyIkaWQiOiIxNDQ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TQ1IiwiQ29sb3IiOnsiJGlkIjoiMTQ2IiwiQSI6MCwiUiI6MjU1LCJHIjoyNTUsIkIiOjI1NX19LCJJc1Zpc2libGUiOnRydWUsIldpZHRoIjowLjAsIkhlaWdodCI6MC4wLCJCb3JkZXJTdHlsZSI6bnVsbCwiUGFyZW50U3R5bGUiOm51bGx9LCJEYXRlU3R5bGUiOnsiJGlkIjoiMTQ3IiwiRm9udFNldHRpbmdzIjp7IiRpZCI6IjE0OCIsIkZvbnRTaXplIjoxMCwiRm9udE5hbWUiOiJDYWxpYnJpIiwiSXNCb2xkIjpmYWxzZSwiSXNJdGFsaWMiOmZhbHNlLCJJc1VuZGVybGluZWQiOmZhbHNlLCJQYXJlbnRTdHlsZSI6bnVsbH0sIkF1dG9TaXplIjowLCJGb3JlZ3JvdW5kIjp7IiRpZCI6IjE0OSIsIkNvbG9yIjp7IiRpZCI6IjE1M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MTUxIiwiQ29sb3IiOnsiJGlkIjoiMTUyIiwiQSI6MCwiUiI6MjU1LCJHIjoyNTUsIkIiOjI1NX19LCJJc1Zpc2libGUiOnRydWUsIldpZHRoIjowLjAsIkhlaWdodCI6MC4wLCJCb3JkZXJTdHlsZSI6bnVsbCwiUGFyZW50U3R5bGUiOm51bGx9LCJEYXRlRm9ybWF0Ijp7IiRyZWYiOiI3NyJ9LCJXZWVrTnVtYmVyaW5nIjp7IiRpZCI6IjE1MyIsIkZvcm1hdCI6MCwiSXNWaXNpYmxlIjpmYWxzZSwiTGFzdEtub3duVmlzaWJpbGl0eVN0YXRlIjpmYWxzZX0sIklzVmlzaWJsZSI6dHJ1ZSwiUGFyZW50U3R5bGUiOm51bGx9LCJIeXBlcmxpbmsiOm51bGwsIkltcG9ydElkIjoiIn1dLCJJZCI6IjAwMDAwMDAwLTAwMDAtMDAwMC0wMDAwLTAwMDAwMDAwMDAwMCIsIklzU2luZ2xlSXRlbVJvdyI6dHJ1ZX0seyIkaWQiOiIxNTQiLCJfdGFza3MiOltdLCJfbWlsZXN0b25lcyI6W3siJGlkIjoiMTU1IiwiSWQiOiI5ZTRiOWNiOC01MTk0LTQ5NjctYjExZC1iYzdkYzk2NzIzOWIiLCJJbmRleCI6OCwiR3JvdXBJZCI6bnVsbCwiVGl0bGUiOiJTRiBQcm9kdWN0aW9uOiBVTk1DIiwiRGF0ZVRpbWUiOiIyMDI1LTA5LTE1VDIzOjU5OjAwIiwiUGVyY2VudGFnZUNvbXBsZXRlIjpudWxsLCJOb3RlIjpudWxsLCJTdHlsZSI6eyIkaWQiOiIxNTYiLCJUaXRsZVBvc2l0aW9uIjoiUmlnaHQiLCJEYXRlUG9zaXRpb24iOiJMZWZ0IiwiU2hhcGVUeXBlIjoyLCJTaGFwZVNpemUiOjEsIlNwYWNpbmciOjUsIlNoYXBlU3R5bGUiOnsiJGlkIjoiMTU3IiwiTWFyZ2luIjp7IiRyZWYiOiI4In0sIlBhZGRpbmciOnsiJHJlZiI6IjkifSwiQmFja2dyb3VuZCI6eyIkaWQiOiIxNTgiLCJDb2xvciI6eyIkaWQiOiIxNTkiLCJBIjoyNTUsIlIiOjIxLCJHIjo5NiwiQiI6MTMwfX0sIklzVmlzaWJsZSI6dHJ1ZSwiV2lkdGgiOjEzLjAsIkhlaWdodCI6MTMuMCwiQm9yZGVyU3R5bGUiOnsiJGlkIjoiMTYwIiwiTGluZUNvbG9yIjp7IiRyZWYiOiI0MCJ9LCJMaW5lV2VpZ2h0IjowLjAsIkxpbmVUeXBlIjowLCJQYXJlbnRTdHlsZSI6bnVsbH0sIlBhcmVudFN0eWxlIjpudWxsfSwiVGl0bGVTdHlsZSI6eyIkaWQiOiIxNjEiLCJGb250U2V0dGluZ3MiOnsiJGlkIjoiMTYyIiwiRm9udFNpemUiOjExLCJGb250TmFtZSI6IkNhbGlicmkiLCJJc0JvbGQiOnRydWUsIklzSXRhbGljIjpmYWxzZSwiSXNVbmRlcmxpbmVkIjpmYWxzZSwiUGFyZW50U3R5bGUiOm51bGx9LCJBdXRvU2l6ZSI6MCwiRm9yZWdyb3VuZCI6eyIkcmVmIjoiNDQi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HJlZiI6IjQ2In0sIklzVmlzaWJsZSI6dHJ1ZSwiV2lkdGgiOjAuMCwiSGVpZ2h0IjowLjAsIkJvcmRlclN0eWxlIjpudWxsLCJQYXJlbnRTdHlsZSI6bnVsbH0sIkRhdGVTdHlsZSI6eyIkaWQiOiIxNjMiLCJGb250U2V0dGluZ3MiOnsiJGlkIjoiMTY0IiwiRm9udFNpemUiOjEwLCJGb250TmFtZSI6IkNhbGlicmkiLCJJc0JvbGQiOmZhbHNlLCJJc0l0YWxpYyI6ZmFsc2UsIklzVW5kZXJsaW5lZCI6ZmFsc2UsIlBhcmVudFN0eWxlIjpudWxsfSwiQXV0b1NpemUiOjAsIkZvcmVncm91bmQiOnsiJHJlZiI6IjUwIn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yZWYiOiI1MiJ9LCJJc1Zpc2libGUiOnRydWUsIldpZHRoIjowLjAsIkhlaWdodCI6MC4wLCJCb3JkZXJTdHlsZSI6bnVsbCwiUGFyZW50U3R5bGUiOm51bGx9LCJEYXRlRm9ybWF0Ijp7IiRyZWYiOiI1NCJ9LCJXZWVrTnVtYmVyaW5nIjp7IiRpZCI6IjE2NSIsIkZvcm1hdCI6MCwiSXNWaXNpYmxlIjpmYWxzZSwiTGFzdEtub3duVmlzaWJpbGl0eVN0YXRlIjpmYWxzZX0sIklzVmlzaWJsZSI6dHJ1ZSwiUGFyZW50U3R5bGUiOm51bGx9LCJIeXBlcmxpbmsiOm51bGwsIkltcG9ydElkIjoiIn1dLCJJZCI6IjAwMDAwMDAwLTAwMDAtMDAwMC0wMDAwLTAwMDAwMDAwMDAwMCIsIklzU2luZ2xlSXRlbVJvdyI6dHJ1ZX0seyIkaWQiOiIxNjYiLCJfdGFza3MiOltdLCJfbWlsZXN0b25lcyI6W3siJGlkIjoiMTY3IiwiSWQiOiI4ODk1MjY3ZS1jMDQ0LTQ0ODgtODBlYy1lMDVkZGEyM2M2ZTAiLCJJbmRleCI6OSwiR3JvdXBJZCI6bnVsbCwiVGl0bGUiOiJKb2IgQm9hcmQ6IFVOTUMiLCJEYXRlVGltZSI6IjIwMjUtMDktMTZUMjM6NTk6MDAiLCJQZXJjZW50YWdlQ29tcGxldGUiOm51bGwsIk5vdGUiOm51bGwsIlN0eWxlIjp7IiRpZCI6IjE2OCIsIlRpdGxlUG9zaXRpb24iOiJSaWdodCIsIkRhdGVQb3NpdGlvbiI6IkxlZnQiLCJTaGFwZVR5cGUiOjIsIlNoYXBlU2l6ZSI6MSwiU3BhY2luZyI6NSwiU2hhcGVTdHlsZSI6eyIkaWQiOiIxNjkiLCJNYXJnaW4iOnsiJHJlZiI6IjgifSwiUGFkZGluZyI6eyIkcmVmIjoiOSJ9LCJCYWNrZ3JvdW5kIjp7IiRpZCI6IjE3MCIsIkNvbG9yIjp7IiRpZCI6IjE3MSIsIkEiOjI1NSwiUiI6MjEsIkciOjk2LCJCIjoxMzB9fSwiSXNWaXNpYmxlIjp0cnVlLCJXaWR0aCI6MTMuMCwiSGVpZ2h0IjoxMy4wLCJCb3JkZXJTdHlsZSI6eyIkaWQiOiIxNzIiLCJMaW5lQ29sb3IiOnsiJHJlZiI6IjYzIn0sIkxpbmVXZWlnaHQiOjAuMCwiTGluZVR5cGUiOjAsIlBhcmVudFN0eWxlIjpudWxsfSwiUGFyZW50U3R5bGUiOm51bGx9LCJUaXRsZVN0eWxlIjp7IiRpZCI6IjE3MyIsIkZvbnRTZXR0aW5ncyI6eyIkaWQiOiIxNzQiLCJGb250U2l6ZSI6MTEsIkZvbnROYW1lIjoiQ2FsaWJyaSIsIklzQm9sZCI6dHJ1ZSwiSXNJdGFsaWMiOmZhbHNlLCJJc1VuZGVybGluZWQiOmZhbHNlLCJQYXJlbnRTdHlsZSI6bnVsbH0sIkF1dG9TaXplIjowLCJGb3JlZ3JvdW5kIjp7IiRpZCI6IjE3NSIsIkNvbG9yIjp7IiRpZCI6IjE3Ni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xNzciLCJDb2xvciI6eyIkaWQiOiIxNzgiLCJBIjowLCJSIjoyNTUsIkciOjI1NSwiQiI6MjU1fX0sIklzVmlzaWJsZSI6dHJ1ZSwiV2lkdGgiOjAuMCwiSGVpZ2h0IjowLjAsIkJvcmRlclN0eWxlIjpudWxsLCJQYXJlbnRTdHlsZSI6bnVsbH0sIkRhdGVTdHlsZSI6eyIkaWQiOiIxNzkiLCJGb250U2V0dGluZ3MiOnsiJGlkIjoiMTgwIiwiRm9udFNpemUiOjEwLCJGb250TmFtZSI6IkNhbGlicmkiLCJJc0JvbGQiOmZhbHNlLCJJc0l0YWxpYyI6ZmFsc2UsIklzVW5kZXJsaW5lZCI6ZmFsc2UsIlBhcmVudFN0eWxlIjpudWxsfSwiQXV0b1NpemUiOjAsIkZvcmVncm91bmQiOnsiJGlkIjoiMTgxIiwiQ29sb3IiOnsiJGlkIjoiMTgy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xODMiLCJDb2xvciI6eyIkaWQiOiIxODQiLCJBIjowLCJSIjoyNTUsIkciOjI1NSwiQiI6MjU1fX0sIklzVmlzaWJsZSI6dHJ1ZSwiV2lkdGgiOjAuMCwiSGVpZ2h0IjowLjAsIkJvcmRlclN0eWxlIjpudWxsLCJQYXJlbnRTdHlsZSI6bnVsbH0sIkRhdGVGb3JtYXQiOnsiJHJlZiI6Ijc3In0sIldlZWtOdW1iZXJpbmciOnsiJGlkIjoiMTg1IiwiRm9ybWF0IjowLCJJc1Zpc2libGUiOmZhbHNlLCJMYXN0S25vd25WaXNpYmlsaXR5U3RhdGUiOmZhbHNlfSwiSXNWaXNpYmxlIjp0cnVlLCJQYXJlbnRTdHlsZSI6bnVsbH0sIkh5cGVybGluayI6bnVsbCwiSW1wb3J0SWQiOiIifV0sIklkIjoiMDAwMDAwMDAtMDAwMC0wMDAwLTAwMDAtMDAwMDAwMDAwMDAwIiwiSXNTaW5nbGVJdGVtUm93Ijp0cnVlfSx7IiRpZCI6IjE4NiIsIl90YXNrcyI6W10sIl9taWxlc3RvbmVzIjpbeyIkaWQiOiIxODciLCJJZCI6IjU0ZmQ2ODk0LWIzYmItNDc2NC05NWUwLTI3M2UwZWIwOTM5ZCIsIkluZGV4IjoxMCwiR3JvdXBJZCI6bnVsbCwiVGl0bGUiOiJQb3NpdGlvbiBEZXNjcmlwdGlvbjogVU5MIiwiRGF0ZVRpbWUiOiIyMDI1LTA4LTEyVDIzOjU5OjAwIiwiUGVyY2VudGFnZUNvbXBsZXRlIjpudWxsLCJOb3RlIjpudWxsLCJTdHlsZSI6eyIkaWQiOiIxODgiLCJUaXRsZVBvc2l0aW9uIjoiUmlnaHQiLCJEYXRlUG9zaXRpb24iOiJMZWZ0IiwiU2hhcGVUeXBlIjoyLCJTaGFwZVNpemUiOjEsIlNwYWNpbmciOjUsIlNoYXBlU3R5bGUiOnsiJGlkIjoiMTg5IiwiTWFyZ2luIjp7IiRyZWYiOiI4In0sIlBhZGRpbmciOnsiJHJlZiI6IjkifSwiQmFja2dyb3VuZCI6eyIkaWQiOiIxOTAiLCJDb2xvciI6eyIkaWQiOiIxOTEiLCJBIjoyNTUsIlIiOjIxLCJHIjo5NiwiQiI6MTMwfX0sIklzVmlzaWJsZSI6dHJ1ZSwiV2lkdGgiOjEzLjAsIkhlaWdodCI6MTMuMCwiQm9yZGVyU3R5bGUiOnsiJGlkIjoiMTkyIiwiTGluZUNvbG9yIjp7IiRyZWYiOiI2MyJ9LCJMaW5lV2VpZ2h0IjowLjAsIkxpbmVUeXBlIjowLCJQYXJlbnRTdHlsZSI6bnVsbH0sIlBhcmVudFN0eWxlIjpudWxsfSwiVGl0bGVTdHlsZSI6eyIkaWQiOiIxOTMiLCJGb250U2V0dGluZ3MiOnsiJGlkIjoiMTk0IiwiRm9udFNpemUiOjExLCJGb250TmFtZSI6IkNhbGlicmkiLCJJc0JvbGQiOnRydWUsIklzSXRhbGljIjpmYWxzZSwiSXNVbmRlcmxpbmVkIjpmYWxzZSwiUGFyZW50U3R5bGUiOm51bGx9LCJBdXRvU2l6ZSI6MCwiRm9yZWdyb3VuZCI6eyIkaWQiOiIxOTUiLCJDb2xvciI6eyIkaWQiOiIxOTY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Tk3IiwiQ29sb3IiOnsiJGlkIjoiMTk4IiwiQSI6MCwiUiI6MjU1LCJHIjoyNTUsIkIiOjI1NX19LCJJc1Zpc2libGUiOnRydWUsIldpZHRoIjowLjAsIkhlaWdodCI6MC4wLCJCb3JkZXJTdHlsZSI6bnVsbCwiUGFyZW50U3R5bGUiOm51bGx9LCJEYXRlU3R5bGUiOnsiJGlkIjoiMTk5IiwiRm9udFNldHRpbmdzIjp7IiRpZCI6IjIwMCIsIkZvbnRTaXplIjoxMCwiRm9udE5hbWUiOiJDYWxpYnJpIiwiSXNCb2xkIjpmYWxzZSwiSXNJdGFsaWMiOmZhbHNlLCJJc1VuZGVybGluZWQiOmZhbHNlLCJQYXJlbnRTdHlsZSI6bnVsbH0sIkF1dG9TaXplIjowLCJGb3JlZ3JvdW5kIjp7IiRpZCI6IjIwMSIsIkNvbG9yIjp7IiRpZCI6IjIw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MjAzIiwiQ29sb3IiOnsiJGlkIjoiMjA0IiwiQSI6MCwiUiI6MjU1LCJHIjoyNTUsIkIiOjI1NX19LCJJc1Zpc2libGUiOnRydWUsIldpZHRoIjowLjAsIkhlaWdodCI6MC4wLCJCb3JkZXJTdHlsZSI6bnVsbCwiUGFyZW50U3R5bGUiOm51bGx9LCJEYXRlRm9ybWF0Ijp7IiRyZWYiOiI3NyJ9LCJXZWVrTnVtYmVyaW5nIjp7IiRpZCI6IjIwNSIsIkZvcm1hdCI6MCwiSXNWaXNpYmxlIjpmYWxzZSwiTGFzdEtub3duVmlzaWJpbGl0eVN0YXRlIjpmYWxzZX0sIklzVmlzaWJsZSI6dHJ1ZSwiUGFyZW50U3R5bGUiOm51bGx9LCJIeXBlcmxpbmsiOm51bGwsIkltcG9ydElkIjoiIn1dLCJJZCI6IjAwMDAwMDAwLTAwMDAtMDAwMC0wMDAwLTAwMDAwMDAwMDAwMCIsIklzU2luZ2xlSXRlbVJvdyI6dHJ1ZX0seyIkaWQiOiIyMDYiLCJfdGFza3MiOltdLCJfbWlsZXN0b25lcyI6W3siJGlkIjoiMjA3IiwiSWQiOiJlOGJhOTBkMi1lNDcxLTRjYTYtOGJmYi03MTNhZTBkNjM0MjYiLCJJbmRleCI6MTEsIkdyb3VwSWQiOm51bGwsIlRpdGxlIjoiU0YgUHJvZHVjdGlvbjogVU5MIiwiRGF0ZVRpbWUiOiIyMDI1LTA5LTE2VDIzOjU5OjAwIiwiUGVyY2VudGFnZUNvbXBsZXRlIjpudWxsLCJOb3RlIjpudWxsLCJTdHlsZSI6eyIkaWQiOiIyMDgiLCJUaXRsZVBvc2l0aW9uIjoiUmlnaHQiLCJEYXRlUG9zaXRpb24iOiJMZWZ0IiwiU2hhcGVUeXBlIjoyLCJTaGFwZVNpemUiOjEsIlNwYWNpbmciOjUsIlNoYXBlU3R5bGUiOnsiJGlkIjoiMjA5IiwiTWFyZ2luIjp7IiRyZWYiOiI4In0sIlBhZGRpbmciOnsiJHJlZiI6IjkifSwiQmFja2dyb3VuZCI6eyIkaWQiOiIyMTAiLCJDb2xvciI6eyIkaWQiOiIyMTEiLCJBIjoyNTUsIlIiOjIxLCJHIjo5NiwiQiI6MTMwfX0sIklzVmlzaWJsZSI6dHJ1ZSwiV2lkdGgiOjEzLjAsIkhlaWdodCI6MTMuMCwiQm9yZGVyU3R5bGUiOnsiJGlkIjoiMjEyIiwiTGluZUNvbG9yIjp7IiRyZWYiOiI0MCJ9LCJMaW5lV2VpZ2h0IjowLjAsIkxpbmVUeXBlIjowLCJQYXJlbnRTdHlsZSI6bnVsbH0sIlBhcmVudFN0eWxlIjpudWxsfSwiVGl0bGVTdHlsZSI6eyIkaWQiOiIyMTMiLCJGb250U2V0dGluZ3MiOnsiJGlkIjoiMjE0IiwiRm9udFNpemUiOjExLCJGb250TmFtZSI6IkNhbGlicmkiLCJJc0JvbGQiOnRydWUsIklzSXRhbGljIjpmYWxzZSwiSXNVbmRlcmxpbmVkIjpmYWxzZSwiUGFyZW50U3R5bGUiOm51bGx9LCJBdXRvU2l6ZSI6MCwiRm9yZWdyb3VuZCI6eyIkcmVmIjoiNDQi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HJlZiI6IjQ2In0sIklzVmlzaWJsZSI6dHJ1ZSwiV2lkdGgiOjAuMCwiSGVpZ2h0IjowLjAsIkJvcmRlclN0eWxlIjpudWxsLCJQYXJlbnRTdHlsZSI6bnVsbH0sIkRhdGVTdHlsZSI6eyIkaWQiOiIyMTUiLCJGb250U2V0dGluZ3MiOnsiJGlkIjoiMjE2IiwiRm9udFNpemUiOjEwLCJGb250TmFtZSI6IkNhbGlicmkiLCJJc0JvbGQiOmZhbHNlLCJJc0l0YWxpYyI6ZmFsc2UsIklzVW5kZXJsaW5lZCI6ZmFsc2UsIlBhcmVudFN0eWxlIjpudWxsfSwiQXV0b1NpemUiOjAsIkZvcmVncm91bmQiOnsiJHJlZiI6IjUwIn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yZWYiOiI1MiJ9LCJJc1Zpc2libGUiOnRydWUsIldpZHRoIjowLjAsIkhlaWdodCI6MC4wLCJCb3JkZXJTdHlsZSI6bnVsbCwiUGFyZW50U3R5bGUiOm51bGx9LCJEYXRlRm9ybWF0Ijp7IiRyZWYiOiI1NCJ9LCJXZWVrTnVtYmVyaW5nIjp7IiRpZCI6IjIxNyIsIkZvcm1hdCI6MCwiSXNWaXNpYmxlIjpmYWxzZSwiTGFzdEtub3duVmlzaWJpbGl0eVN0YXRlIjpmYWxzZX0sIklzVmlzaWJsZSI6dHJ1ZSwiUGFyZW50U3R5bGUiOm51bGx9LCJIeXBlcmxpbmsiOm51bGwsIkltcG9ydElkIjoiIn1dLCJJZCI6IjAwMDAwMDAwLTAwMDAtMDAwMC0wMDAwLTAwMDAwMDAwMDAwMCIsIklzU2luZ2xlSXRlbVJvdyI6dHJ1ZX0seyIkaWQiOiIyMTgiLCJfdGFza3MiOltdLCJfbWlsZXN0b25lcyI6W3siJGlkIjoiMjE5IiwiSWQiOiIzYmU2MjY3OC0xZWI0LTRkMjctYWY1YS1mYzg0NDJiZDhhZDQiLCJJbmRleCI6MTIsIkdyb3VwSWQiOm51bGwsIlRpdGxlIjoiSm9iIEJvYXJkOiBVTkwiLCJEYXRlVGltZSI6IjIwMjUtMDktMTZUMjM6NTk6MDAiLCJQZXJjZW50YWdlQ29tcGxldGUiOm51bGwsIk5vdGUiOm51bGwsIlN0eWxlIjp7IiRpZCI6IjIyMCIsIlRpdGxlUG9zaXRpb24iOiJSaWdodCIsIkRhdGVQb3NpdGlvbiI6IkxlZnQiLCJTaGFwZVR5cGUiOjIsIlNoYXBlU2l6ZSI6MSwiU3BhY2luZyI6NSwiU2hhcGVTdHlsZSI6eyIkaWQiOiIyMjEiLCJNYXJnaW4iOnsiJHJlZiI6IjgifSwiUGFkZGluZyI6eyIkcmVmIjoiOSJ9LCJCYWNrZ3JvdW5kIjp7IiRpZCI6IjIyMiIsIkNvbG9yIjp7IiRpZCI6IjIyMyIsIkEiOjI1NSwiUiI6MjEsIkciOjk2LCJCIjoxMzB9fSwiSXNWaXNpYmxlIjp0cnVlLCJXaWR0aCI6MTMuMCwiSGVpZ2h0IjoxMy4wLCJCb3JkZXJTdHlsZSI6eyIkaWQiOiIyMjQiLCJMaW5lQ29sb3IiOnsiJHJlZiI6IjQwIn0sIkxpbmVXZWlnaHQiOjAuMCwiTGluZVR5cGUiOjAsIlBhcmVudFN0eWxlIjpudWxsfSwiUGFyZW50U3R5bGUiOm51bGx9LCJUaXRsZVN0eWxlIjp7IiRpZCI6IjIyNSIsIkZvbnRTZXR0aW5ncyI6eyIkaWQiOiIyMjYiLCJGb250U2l6ZSI6MTEsIkZvbnROYW1lIjoiQ2FsaWJyaSIsIklzQm9sZCI6dHJ1ZSwiSXNJdGFsaWMiOmZhbHNlLCJJc1VuZGVybGluZWQiOmZhbHNlLCJQYXJlbnRTdHlsZSI6bnVsbH0sIkF1dG9TaXplIjowLCJGb3JlZ3JvdW5kIjp7IiRyZWYiOiI0NCJ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cmVmIjoiNDYifSwiSXNWaXNpYmxlIjp0cnVlLCJXaWR0aCI6MC4wLCJIZWlnaHQiOjAuMCwiQm9yZGVyU3R5bGUiOm51bGwsIlBhcmVudFN0eWxlIjpudWxsfSwiRGF0ZVN0eWxlIjp7IiRpZCI6IjIyNyIsIkZvbnRTZXR0aW5ncyI6eyIkaWQiOiIyMjgiLCJGb250U2l6ZSI6MTAsIkZvbnROYW1lIjoiQ2FsaWJyaSIsIklzQm9sZCI6ZmFsc2UsIklzSXRhbGljIjpmYWxzZSwiSXNVbmRlcmxpbmVkIjpmYWxzZSwiUGFyZW50U3R5bGUiOm51bGx9LCJBdXRvU2l6ZSI6MCwiRm9yZWdyb3VuZCI6eyIkcmVmIjoiNTAi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HJlZiI6IjUyIn0sIklzVmlzaWJsZSI6dHJ1ZSwiV2lkdGgiOjAuMCwiSGVpZ2h0IjowLjAsIkJvcmRlclN0eWxlIjpudWxsLCJQYXJlbnRTdHlsZSI6bnVsbH0sIkRhdGVGb3JtYXQiOnsiJHJlZiI6IjU0In0sIldlZWtOdW1iZXJpbmciOnsiJGlkIjoiMjI5IiwiRm9ybWF0IjowLCJJc1Zpc2libGUiOmZhbHNlLCJMYXN0S25vd25WaXNpYmlsaXR5U3RhdGUiOmZhbHNlfSwiSXNWaXNpYmxlIjp0cnVlLCJQYXJlbnRTdHlsZSI6bnVsbH0sIkh5cGVybGluayI6bnVsbCwiSW1wb3J0SWQiOiIifV0sIklkIjoiMDAwMDAwMDAtMDAwMC0wMDAwLTAwMDAtMDAwMDAwMDAwMDAwIiwiSXNTaW5nbGVJdGVtUm93Ijp0cnVlfV0sIkluZGV4IjowLCJJZCI6IjRhODJiYTVjLWZiNTMtNDAzNC1iNTg2LTQ1ZDBiZDliOGM1OSIsIkhlYWRlclRleHQiOm51bGwsIklzRGVmYXVsdCI6dHJ1ZSwiU3R5bGUiOnsiJGlkIjoiMjMwIiwiSGVhZGVyU3R5bGUiOnsiJGlkIjoiMjMxIiwiVGV4dFN0eWxlIjp7IiRpZCI6IjIzMiIsIkZvbnRTZXR0aW5ncyI6eyIkaWQiOiIyMzMiLCJGb250U2l6ZSI6MTEsIkZvbnROYW1lIjoiQ2FsaWJyaSIsIklzQm9sZCI6ZmFsc2UsIklzSXRhbGljIjpmYWxzZSwiSXNVbmRlcmxpbmVkIjpmYWxzZSwiUGFyZW50U3R5bGUiOm51bGx9LCJBdXRvU2l6ZSI6MiwiRm9yZWdyb3VuZCI6eyIkaWQiOiIyMzQiLCJDb2xvciI6eyIkaWQiOiIyMzUiLCJBIjoyNTUsIlIiOjAsIkciOjAsIkIiOjB9fSwiTWF4V2lkdGgiOjAuMCwiTWF4SGVpZ2h0IjowLjAsIlNtYXJ0Rm9yZWdyb3VuZElzQWN0aXZlIjpmYWxzZSwiSG9yaXpvbnRhbEFsaWdubWVudCI6MCwiVmVydGljYWxBbGlnbm1lbnQiOjAsIlNtYXJ0Rm9yZWdyb3VuZCI6bnVsbCwiQmFja2dyb3VuZEZpbGxUeXBlIjowLCJNYXJnaW4iOnsiJGlkIjoiMjM2IiwiVG9wIjowLjAsIkxlZnQiOjAuMCwiUmlnaHQiOjAuMCwiQm90dG9tIjowLjB9LCJQYWRkaW5nIjp7IiRpZCI6IjIzNyIsIlRvcCI6MC4wLCJMZWZ0IjowLjAsIlJpZ2h0IjowLjAsIkJvdHRvbSI6MC4wfSwiQmFja2dyb3VuZCI6bnVsbCwiSXNWaXNpYmxlIjp0cnVlLCJXaWR0aCI6MC4wLCJIZWlnaHQiOjAuMCwiQm9yZGVyU3R5bGUiOm51bGwsIlBhcmVudFN0eWxlIjpudWxsfSwiUmVjdGFuZ2xlU3R5bGUiOnsiJGlkIjoiMjM4IiwiTWFyZ2luIjp7IiRpZCI6IjIzOSIsIlRvcCI6MC4wLCJMZWZ0IjowLjAsIlJpZ2h0IjowLjAsIkJvdHRvbSI6MC4wfSwiUGFkZGluZyI6eyIkaWQiOiIyNDAiLCJUb3AiOjAuMCwiTGVmdCI6MC4wLCJSaWdodCI6MC4wLCJCb3R0b20iOjAuMH0sIkJhY2tncm91bmQiOnsiJGlkIjoiMjQxIiwiQ29sb3IiOnsiJGlkIjoiMjQyIiwiQSI6NjMsIlIiOjY4LCJHIjoxMTQsIkIiOjE5Nn19LCJJc1Zpc2libGUiOnRydWUsIldpZHRoIjowLjAsIkhlaWdodCI6MC4wLCJCb3JkZXJTdHlsZSI6eyIkaWQiOiIyNDMiLCJMaW5lQ29sb3IiOnsiJGlkIjoiMjQ0IiwiJHR5cGUiOiJOTFJFLkNvbW1vbi5Eb20uU29saWRDb2xvckJydXNoLCBOTFJFLkNvbW1vbiIsIkNvbG9yIjp7IiRpZCI6IjI0NSIsIkEiOjI1NSwiUiI6MjU1LCJHIjowLCJCIjowfX0sIkxpbmVXZWlnaHQiOjAuMCwiTGluZVR5cGUiOjAsIlBhcmVudFN0eWxlIjpudWxsfSwiUGFyZW50U3R5bGUiOm51bGx9LCJNYXJnaW4iOnsiJGlkIjoiMjQ2IiwiVG9wIjowLjAsIkxlZnQiOjAuMCwiUmlnaHQiOjAuMCwiQm90dG9tIjowLjB9LCJQYWRkaW5nIjp7IiRpZCI6IjI0NyIsIlRvcCI6MC4wLCJMZWZ0IjowLjAsIlJpZ2h0IjowLjAsIkJvdHRvbSI6MC4wfSwiQmFja2dyb3VuZCI6bnVsbCwiSXNWaXNpYmxlIjp0cnVlLCJXaWR0aCI6MC4wLCJIZWlnaHQiOjAuMCwiQm9yZGVyU3R5bGUiOm51bGwsIlBhcmVudFN0eWxlIjpudWxsfSwiQmFja2dyb3VuZFN0eWxlIjp7IiRpZCI6IjI0OCIsIk1hcmdpbiI6eyIkaWQiOiIyNDkiLCJUb3AiOjAuMCwiTGVmdCI6MC4wLCJSaWdodCI6MC4wLCJCb3R0b20iOjAuMH0sIlBhZGRpbmciOnsiJGlkIjoiMjUwIiwiVG9wIjowLjAsIkxlZnQiOjAuMCwiUmlnaHQiOjAuMCwiQm90dG9tIjowLjB9LCJCYWNrZ3JvdW5kIjp7IiRpZCI6IjI1MSIsIkNvbG9yIjp7IiRpZCI6IjI1MiIsIkEiOjUxLCJSIjoyNSwiRyI6MTA3LCJCIjozNn19LCJJc1Zpc2libGUiOnRydWUsIldpZHRoIjowLjAsIkhlaWdodCI6MC4wLCJCb3JkZXJTdHlsZSI6eyIkaWQiOiIyNTMiLCJMaW5lQ29sb3IiOnsiJGlkIjoiMjU0IiwiJHR5cGUiOiJOTFJFLkNvbW1vbi5Eb20uU29saWRDb2xvckJydXNoLCBOTFJFLkNvbW1vbiIsIkNvbG9yIjp7IiRpZCI6IjI1NSIsIkEiOjI1NSwiUiI6MjU1LCJHIjowLCJCIjowfX0sIkxpbmVXZWlnaHQiOjAuMCwiTGluZVR5cGUiOjAsIlBhcmVudFN0eWxlIjpudWxsfSwiUGFyZW50U3R5bGUiOm51bGx9LCJNYXJnaW4iOnsiJGlkIjoiMjU2IiwiVG9wIjowLjAsIkxlZnQiOjAuMCwiUmlnaHQiOjAuMCwiQm90dG9tIjowLjB9LCJQYWRkaW5nIjp7IiRpZCI6IjI1NyIsIlRvcCI6MC4wLCJMZWZ0IjowLjAsIlJpZ2h0IjowLjAsIkJvdHRvbSI6MC4wfSwiSXNWaXNpYmxlIjpmYWxzZSwiV2lkdGgiOjAuMCwiSGVpZ2h0IjowLjAsIkJvcmRlclN0eWxlIjpudWxsLCJQYXJlbnRTdHlsZSI6bnVsbH19XSwiSWQiOiJiYjdhN2NlMi0yY2M5LTRjYzEtODIyYS1lM2JiYmQxY2FjZDQiLCJJbmRleCI6MCwiSGVhZGVyVGV4dCI6IlBoYXNlIEkgR28gTGl2ZSIsIlN0eWxlIjp7IiRpZCI6IjI1OCIsIkhlYWRlclN0eWxlIjp7IiRpZCI6IjI1OSIsIlRleHRJc1ZlcnRpY2FsIjpmYWxzZSwiVGV4dFN0eWxlIjp7IiRpZCI6IjI2MCIsIkZvbnRTZXR0aW5ncyI6eyIkaWQiOiIyNjEiLCJGb250U2l6ZSI6MTIsIkZvbnROYW1lIjoiQ2FsaWJyaSIsIklzQm9sZCI6ZmFsc2UsIklzSXRhbGljIjpmYWxzZSwiSXNVbmRlcmxpbmVkIjpmYWxzZSwiUGFyZW50U3R5bGUiOm51bGx9LCJBdXRvU2l6ZSI6MiwiRm9yZWdyb3VuZCI6eyIkaWQiOiIyNjIiLCJDb2xvciI6eyIkaWQiOiIyNjMiLCJBIjoyNTUsIlIiOjI1NSwiRyI6MjU1LCJCIjoyNTV9fSwiTWF4V2lkdGgiOjUxLjQ5MzMzMzMzMzMzMzMzOSwiTWF4SGVpZ2h0IjoiSW5maW5pdHkiLCJTbWFydEZvcmVncm91bmRJc0FjdGl2ZSI6ZmFsc2UsIkhvcml6b250YWxBbGlnbm1lbnQiOjAsIlZlcnRpY2FsQWxpZ25tZW50IjowLCJTbWFydEZvcmVncm91bmQiOm51bGwsIkJhY2tncm91bmRGaWxsVHlwZSI6MCwiTWFyZ2luIjp7IiRpZCI6IjI2NCIsIlRvcCI6MC4wLCJMZWZ0IjowLjAsIlJpZ2h0IjowLjAsIkJvdHRvbSI6MC4wfSwiUGFkZGluZyI6eyIkaWQiOiIyNjUiLCJUb3AiOjAuMCwiTGVmdCI6MC4wLCJSaWdodCI6MC4wLCJCb3R0b20iOjAuMH0sIkJhY2tncm91bmQiOm51bGwsIklzVmlzaWJsZSI6dHJ1ZSwiV2lkdGgiOjAuMCwiSGVpZ2h0IjowLjAsIkJvcmRlclN0eWxlIjpudWxsLCJQYXJlbnRTdHlsZSI6bnVsbH0sIlJlY3RhbmdsZVN0eWxlIjp7IiRpZCI6IjI2NiIsIk1hcmdpbiI6eyIkaWQiOiIyNjciLCJUb3AiOjAuMCwiTGVmdCI6MC4wLCJSaWdodCI6MC4wLCJCb3R0b20iOjAuMH0sIlBhZGRpbmciOnsiJGlkIjoiMjY4IiwiVG9wIjowLjAsIkxlZnQiOjAuMCwiUmlnaHQiOjAuMCwiQm90dG9tIjowLjB9LCJCYWNrZ3JvdW5kIjp7IiRpZCI6IjI2OSIsIkNvbG9yIjp7IiRpZCI6IjI3MCIsIkEiOjI1NSwiUiI6MjEsIkciOjk2LCJCIjoxMzB9fSwiSXNWaXNpYmxlIjp0cnVlLCJXaWR0aCI6MC4wLCJIZWlnaHQiOjAuMCwiQm9yZGVyU3R5bGUiOnsiJGlkIjoiMjcxIiwiTGluZUNvbG9yIjp7IiRpZCI6IjI3MiIsIiR0eXBlIjoiTkxSRS5Db21tb24uRG9tLlNvbGlkQ29sb3JCcnVzaCwgTkxSRS5Db21tb24iLCJDb2xvciI6eyIkaWQiOiIyNzMiLCJBIjoyNTUsIlIiOjcsIkciOjMzLCJCIjo0NH19LCJMaW5lV2VpZ2h0IjowLjAsIkxpbmVUeXBlIjowLCJQYXJlbnRTdHlsZSI6bnVsbH0sIlBhcmVudFN0eWxlIjpudWxsfSwiTWFyZ2luIjp7IiRpZCI6IjI3NCIsIlRvcCI6MC4wLCJMZWZ0IjowLjAsIlJpZ2h0IjowLjAsIkJvdHRvbSI6MC4wfSwiUGFkZGluZyI6eyIkaWQiOiIyNzUiLCJUb3AiOjAuMCwiTGVmdCI6MC4wLCJSaWdodCI6MC4wLCJCb3R0b20iOjAuMH0sIkJhY2tncm91bmQiOm51bGwsIklzVmlzaWJsZSI6dHJ1ZSwiV2lkdGgiOjAuMCwiSGVpZ2h0IjowLjAsIkJvcmRlclN0eWxlIjpudWxsLCJQYXJlbnRTdHlsZSI6bnVsbH0sIkJhY2tncm91bmRTdHlsZSI6eyIkaWQiOiIyNzYiLCJNYXJnaW4iOnsiJGlkIjoiMjc3IiwiVG9wIjowLjAsIkxlZnQiOjAuMCwiUmlnaHQiOjAuMCwiQm90dG9tIjowLjB9LCJQYWRkaW5nIjp7IiRpZCI6IjI3OCIsIlRvcCI6MC4wLCJMZWZ0IjowLjAsIlJpZ2h0IjowLjAsIkJvdHRvbSI6MC4wfSwiQmFja2dyb3VuZCI6eyIkaWQiOiIyNzkiLCJDb2xvciI6eyIkaWQiOiIyODAiLCJBIjo1MSwiUiI6MTY1LCJHIjoxNjUsIkIiOjE2NX19LCJJc1Zpc2libGUiOnRydWUsIldpZHRoIjowLjAsIkhlaWdodCI6MC4wLCJCb3JkZXJTdHlsZSI6eyIkaWQiOiIyODEiLCJMaW5lQ29sb3IiOnsiJGlkIjoiMjgyIiwiJHR5cGUiOiJOTFJFLkNvbW1vbi5Eb20uU29saWRDb2xvckJydXNoLCBOTFJFLkNvbW1vbiIsIkNvbG9yIjp7IiRpZCI6IjI4MyIsIkEiOjI1NSwiUiI6NywiRyI6MzMsIkIiOjQ0fX0sIkxpbmVXZWlnaHQiOjAuMCwiTGluZVR5cGUiOjAsIlBhcmVudFN0eWxlIjpudWxsfSwiUGFyZW50U3R5bGUiOm51bGx9LCJJc0Fib3ZlVGltZWJhbmQiOmZhbHNlLCJTcGFjaW5nIjoyLCJNYXJnaW4iOnsiJGlkIjoiMjg0IiwiVG9wIjowLjAsIkxlZnQiOjAuMCwiUmlnaHQiOjAuMCwiQm90dG9tIjowLjB9LCJQYWRkaW5nIjp7IiRpZCI6IjI4NSIsIlRvcCI6MC4wLCJMZWZ0IjowLjAsIlJpZ2h0IjowLjAsIkJvdHRvbSI6MC4wfSwiSXNWaXNpYmxlIjp0cnVlLCJXaWR0aCI6MC4wLCJIZWlnaHQiOjAuMCwiQm9yZGVyU3R5bGUiOnsiJGlkIjoiMjg2IiwiTGluZUNvbG9yIjpudWxsLCJMaW5lV2VpZ2h0IjowLjAsIkxpbmVUeXBlIjowLCJQYXJlbnRTdHlsZSI6bnVsbH0sIlBhcmVudFN0eWxlIjpudWxsfX0seyIkaWQiOiIyODciLCJfYWN0aXZpdGllcyI6W3siJGlkIjoiMjg4IiwiX3Jvd3MiOlt7IiRpZCI6IjI4OSIsIl90YXNrcyI6W3siJGlkIjoiMjkwIiwiX2F0dGFjaGVkTWlsZXN0b25lcyI6W10sIlRhc2tEZWZpbml0aW9uIjp7IiRpZCI6IjI5MSIsIkdyb3VwTmFtZSI6bnVsbCwiU3RhcnREYXRlIjoiMjAyNS0wNi0yM1QwMDowMDowMCIsIkVuZERhdGUiOiIyMDI1LTA2LTI3VDIzOjU5OjAwIiwiUGVyY2VudGFnZUNvbXBsZXRlIjpudWxsLCJTdHlsZSI6eyIkaWQiOiIyOTIiLCJTaGFwZSI6MSwiU2hhcGVUaGlja25lc3MiOjAsIkR1cmF0aW9uRm9ybWF0IjowLCJJbmNsdWRlTm9uV29ya2luZ0RheXNJbkR1cmF0aW9uIjpmYWxzZSwiUGVyY2VudGFnZUNvbXBsZXRlU3R5bGUiOnsiJGlkIjoiMjkzIiwiRm9udFNldHRpbmdzIjp7IiRpZCI6IjI5NCIsIkZvbnRTaXplIjoxMCwiRm9udE5hbWUiOiJDYWxpYnJpIiwiSXNCb2xkIjpmYWxzZSwiSXNJdGFsaWMiOmZhbHNlLCJJc1VuZGVybGluZWQiOmZhbHNlLCJQYXJlbnRTdHlsZSI6bnVsbH0sIkF1dG9TaXplIjowLCJGb3JlZ3JvdW5kIjp7IiRpZCI6IjI5NSIsIkNvbG9yIjp7IiRpZCI6IjI5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5NyIsIlRvcCI6MC4wLCJMZWZ0IjowLjAsIlJpZ2h0IjowLjAsIkJvdHRvbSI6MC4wfSwiUGFkZGluZyI6eyIkaWQiOiIyOTgiLCJUb3AiOjAuMCwiTGVmdCI6MC4wLCJSaWdodCI6MC4wLCJCb3R0b20iOjAuMH0sIkJhY2tncm91bmQiOnsiJGlkIjoiMjk5IiwiQ29sb3IiOnsiJGlkIjoiMzAwIiwiQSI6ODksIlIiOjAsIkciOjAsIkIiOjB9fSwiSXNWaXNpYmxlIjp0cnVlLCJXaWR0aCI6MC4wLCJIZWlnaHQiOjAuMCwiQm9yZGVyU3R5bGUiOnsiJGlkIjoiMzAxIiwiTGluZUNvbG9yIjpudWxsLCJMaW5lV2VpZ2h0IjowLjAsIkxpbmVUeXBlIjowLCJQYXJlbnRTdHlsZSI6bnVsbH0sIlBhcmVudFN0eWxlIjpudWxsfSwiRHVyYXRpb25TdHlsZSI6eyIkaWQiOiIzMDIiLCJGb250U2V0dGluZ3MiOnsiJGlkIjoiMzAzIiwiRm9udFNpemUiOjEwLCJGb250TmFtZSI6IkNhbGlicmkiLCJJc0JvbGQiOmZhbHNlLCJJc0l0YWxpYyI6ZmFsc2UsIklzVW5kZXJsaW5lZCI6ZmFsc2UsIlBhcmVudFN0eWxlIjpudWxsfSwiQXV0b1NpemUiOjAsIkZvcmVncm91bmQiOnsiJGlkIjoiMzA0IiwiQ29sb3IiOnsiJGlkIjoiMzA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A2IiwiVG9wIjowLjAsIkxlZnQiOjAuMCwiUmlnaHQiOjAuMCwiQm90dG9tIjowLjB9LCJQYWRkaW5nIjp7IiRpZCI6IjMwNyIsIlRvcCI6MC4wLCJMZWZ0IjowLjAsIlJpZ2h0IjowLjAsIkJvdHRvbSI6MC4wfSwiQmFja2dyb3VuZCI6eyIkaWQiOiIzMDgiLCJDb2xvciI6eyIkaWQiOiIzMDkiLCJBIjowLCJSIjowLCJHIjowLCJCIjowfX0sIklzVmlzaWJsZSI6dHJ1ZSwiV2lkdGgiOjAuMCwiSGVpZ2h0IjowLjAsIkJvcmRlclN0eWxlIjp7IiRpZCI6IjMxMCIsIkxpbmVDb2xvciI6bnVsbCwiTGluZVdlaWdodCI6MC4wLCJMaW5lVHlwZSI6MCwiUGFyZW50U3R5bGUiOm51bGx9LCJQYXJlbnRTdHlsZSI6bnVsbH0sIkhvcml6b250YWxDb25uZWN0b3JTdHlsZSI6eyIkaWQiOiIzMTEiLCJMaW5lQ29sb3IiOnsiJGlkIjoiMzEyIiwiJHR5cGUiOiJOTFJFLkNvbW1vbi5Eb20uU29saWRDb2xvckJydXNoLCBOTFJFLkNvbW1vbiIsIkNvbG9yIjp7IiRpZCI6IjMxMyIsIkEiOjI1NSwiUiI6MjA0LCJHIjoyMDQsIkIiOjIwNH19LCJMaW5lV2VpZ2h0IjoxLjAsIkxpbmVUeXBlIjowLCJQYXJlbnRTdHlsZSI6bnVsbH0sIlZlcnRpY2FsQ29ubmVjdG9yU3R5bGUiOnsiJGlkIjoiMzE0IiwiTGluZUNvbG9yIjp7IiRpZCI6IjMxNSIsIiR0eXBlIjoiTkxSRS5Db21tb24uRG9tLlNvbGlkQ29sb3JCcnVzaCwgTkxSRS5Db21tb24iLCJDb2xvciI6eyIkaWQiOiIzMTYiLCJBIjoyNTUsIlIiOjIwNCwiRyI6MjA0LCJCIjoyMDR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NSwiSXNCZWxvd1RpbWViYW5kIjp0cnVlLCJQZXJjZW50YWdlQ29tcGxldGVTaGFwZU9wYWNpdHkiOjM1LCJTaGFwZVN0eWxlIjp7IiRpZCI6IjMxNyIsIk1hcmdpbiI6eyIkaWQiOiIzMTgiLCJUb3AiOjAuMCwiTGVmdCI6NC4wLCJSaWdodCI6NC4wLCJCb3R0b20iOjAuMH0sIlBhZGRpbmciOnsiJGlkIjoiMzE5IiwiVG9wIjowLjAsIkxlZnQiOjAuMCwiUmlnaHQiOjAuMCwiQm90dG9tIjowLjB9LCJCYWNrZ3JvdW5kIjp7IiRpZCI6IjMyMCIsIkNvbG9yIjp7IiRpZCI6IjMyMSIsIkEiOjI1NSwiUiI6MjMzLCJHIjoxMTMsIkIiOjUwfX0sIklzVmlzaWJsZSI6dHJ1ZSwiV2lkdGgiOjAuMCwiSGVpZ2h0IjoxMC4wLCJCb3JkZXJTdHlsZSI6eyIkaWQiOiIzMjIiLCJMaW5lQ29sb3IiOnsiJGlkIjoiMzIzIiwiJHR5cGUiOiJOTFJFLkNvbW1vbi5Eb20uU29saWRDb2xvckJydXNoLCBOTFJFLkNvbW1vbiIsIkNvbG9yIjp7IiRpZCI6IjMyNCIsIkEiOjI1NSwiUiI6MjU1LCJHIjowLCJCIjowfX0sIkxpbmVXZWlnaHQiOjAuMCwiTGluZVR5cGUiOjAsIlBhcmVudFN0eWxlIjpudWxsfSwiUGFyZW50U3R5bGUiOm51bGx9LCJUaXRsZVN0eWxlIjp7IiRpZCI6IjMyNSIsIkZvbnRTZXR0aW5ncyI6eyIkaWQiOiIzMjYiLCJGb250U2l6ZSI6MTEsIkZvbnROYW1lIjoiQ2FsaWJyaSIsIklzQm9sZCI6dHJ1ZSwiSXNJdGFsaWMiOmZhbHNlLCJJc1VuZGVybGluZWQiOmZhbHNlLCJQYXJlbnRTdHlsZSI6bnVsbH0sIkF1dG9TaXplIjowLCJGb3JlZ3JvdW5kIjp7IiRpZCI6IjMyNyIsIkNvbG9yIjp7IiRpZCI6IjMyOC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zMjkiLCJUb3AiOjAuMCwiTGVmdCI6MC4wLCJSaWdodCI6MC4wLCJCb3R0b20iOjAuMH0sIlBhZGRpbmciOnsiJGlkIjoiMzMwIiwiVG9wIjowLjAsIkxlZnQiOjAuMCwiUmlnaHQiOjAuMCwiQm90dG9tIjowLjB9LCJCYWNrZ3JvdW5kIjp7IiRpZCI6IjMzMSIsIkNvbG9yIjp7IiRpZCI6IjMzMiIsIkEiOjAsIlIiOjI1NSwiRyI6MjU1LCJCIjoyNTV9fSwiSXNWaXNpYmxlIjp0cnVlLCJXaWR0aCI6MC4wLCJIZWlnaHQiOjAuMCwiQm9yZGVyU3R5bGUiOnsiJGlkIjoiMzMzIiwiTGluZUNvbG9yIjpudWxsLCJMaW5lV2VpZ2h0IjowLjAsIkxpbmVUeXBlIjowLCJQYXJlbnRTdHlsZSI6bnVsbH0sIlBhcmVudFN0eWxlIjpudWxsfSwiRGF0ZVN0eWxlIjp7IiRpZCI6IjMzNCIsIkZvbnRTZXR0aW5ncyI6eyIkaWQiOiIzMzUiLCJGb250U2l6ZSI6MTAsIkZvbnROYW1lIjoiQ2FsaWJyaSIsIklzQm9sZCI6ZmFsc2UsIklzSXRhbGljIjpmYWxzZSwiSXNVbmRlcmxpbmVkIjpmYWxzZSwiUGFyZW50U3R5bGUiOm51bGx9LCJBdXRvU2l6ZSI6MCwiRm9yZWdyb3VuZCI6eyIkaWQiOiIzMzYiLCJDb2xvciI6eyIkaWQiOiIzMzc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MzOCIsIlRvcCI6MC4wLCJMZWZ0IjowLjAsIlJpZ2h0IjowLjAsIkJvdHRvbSI6MC4wfSwiUGFkZGluZyI6eyIkaWQiOiIzMzkiLCJUb3AiOjAuMCwiTGVmdCI6MC4wLCJSaWdodCI6MC4wLCJCb3R0b20iOjAuMH0sIkJhY2tncm91bmQiOnsiJGlkIjoiMzQwIiwiQ29sb3IiOnsiJGlkIjoiMzQxIiwiQSI6MCwiUiI6MjU1LCJHIjoyNTUsIkIiOjI1NX19LCJJc1Zpc2libGUiOnRydWUsIldpZHRoIjowLjAsIkhlaWdodCI6MC4wLCJCb3JkZXJTdHlsZSI6eyIkaWQiOiIzNDIiLCJMaW5lQ29sb3IiOm51bGwsIkxpbmVXZWlnaHQiOjAuMCwiTGluZVR5cGUiOjAsIlBhcmVudFN0eWxlIjpudWxsfSwiUGFyZW50U3R5bGUiOm51bGx9LCJEYXRlRm9ybWF0Ijp7IiRpZCI6IjM0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DQiLCJGb3JtYXQiOjAsIklzVmlzaWJsZSI6ZmFsc2UsIkxhc3RLbm93blZpc2liaWxpdHlTdGF0ZSI6ZmFsc2V9LCJJc1Zpc2libGUiOnRydWUsIlBhcmVudFN0eWxlIjpudWxsfSwiSW5kZXgiOjE0LCJTbWFydER1cmF0aW9uQWN0aXZhdGVkIjpmYWxzZSwiRGF0ZUZvcm1hdCI6eyIkcmVmIjoiMzQzIn0sIldlZWtOdW1iZXJpbmciOnsiJGlkIjoiMzQ1IiwiRm9ybWF0IjowLCJJc1Zpc2libGUiOmZhbHNlLCJMYXN0S25vd25WaXNpYmlsaXR5U3RhdGUiOmZhbHNlfSwiSWQiOiJmY2YyNWVkNy05ZDlhLTQyMTgtYjhiYy1iNzU1ZDM5NTMyODEiLCJJbXBvcnRJZCI6IjYiLCJUaXRsZSI6Ikl0ZXJhdGlvbiAxIChSZXZpZXcgV29ya3Nob3AgUmVzdWx0cykiLCJOb3RlIjpudWxsLCJIeXBlcmxpbmsiOnsiJGlkIjoiMzQ2IiwiQWRkcmVzcyI6bnVsbCwiU3ViQWRkcmVzcyI6bnVsbH0sIklzQ2hhbmdlZCI6ZmFsc2UsIklzTmV3IjpmYWxzZX19XSwiX21pbGVzdG9uZXMiOltdLCJJZCI6IjAwMDAwMDAwLTAwMDAtMDAwMC0wMDAwLTAwMDAwMDAwMDAwMCIsIklzU2luZ2xlSXRlbVJvdyI6dHJ1ZX0seyIkaWQiOiIzNDciLCJfdGFza3MiOlt7IiRpZCI6IjM0OCIsIl9hdHRhY2hlZE1pbGVzdG9uZXMiOltdLCJUYXNrRGVmaW5pdGlvbiI6eyIkaWQiOiIzNDkiLCJHcm91cE5hbWUiOm51bGwsIlN0YXJ0RGF0ZSI6IjIwMjUtMDYtMjlUMDA6MDA6MDAiLCJFbmREYXRlIjoiMjAyNS0wNy0xMVQyMzo1OTowMCIsIlBlcmNlbnRhZ2VDb21wbGV0ZSI6bnVsbCwiU3R5bGUiOnsiJGlkIjoiMzUwIiwiU2hhcGUiOjEsIlNoYXBlVGhpY2tuZXNzIjowLCJEdXJhdGlvbkZvcm1hdCI6MCwiSW5jbHVkZU5vbldvcmtpbmdEYXlzSW5EdXJhdGlvbiI6ZmFsc2UsIlBlcmNlbnRhZ2VDb21wbGV0ZVN0eWxlIjp7IiRpZCI6IjM1MSIsIkZvbnRTZXR0aW5ncyI6eyIkaWQiOiIzNTIiLCJGb250U2l6ZSI6MTAsIkZvbnROYW1lIjoiQ2FsaWJyaSIsIklzQm9sZCI6ZmFsc2UsIklzSXRhbGljIjpmYWxzZSwiSXNVbmRlcmxpbmVkIjpmYWxzZSwiUGFyZW50U3R5bGUiOm51bGx9LCJBdXRvU2l6ZSI6MCwiRm9yZWdyb3VuZCI6eyIkaWQiOiIzNTMiLCJDb2xvciI6eyIkaWQiOiIzNT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zNTUiLCJUb3AiOjAuMCwiTGVmdCI6MC4wLCJSaWdodCI6MC4wLCJCb3R0b20iOjAuMH0sIlBhZGRpbmciOnsiJGlkIjoiMzU2IiwiVG9wIjowLjAsIkxlZnQiOjAuMCwiUmlnaHQiOjAuMCwiQm90dG9tIjowLjB9LCJCYWNrZ3JvdW5kIjp7IiRpZCI6IjM1NyIsIkNvbG9yIjp7IiRpZCI6IjM1OCIsIkEiOjg5LCJSIjowLCJHIjowLCJCIjowfX0sIklzVmlzaWJsZSI6dHJ1ZSwiV2lkdGgiOjAuMCwiSGVpZ2h0IjowLjAsIkJvcmRlclN0eWxlIjp7IiRpZCI6IjM1OSIsIkxpbmVDb2xvciI6bnVsbCwiTGluZVdlaWdodCI6MC4wLCJMaW5lVHlwZSI6MCwiUGFyZW50U3R5bGUiOm51bGx9LCJQYXJlbnRTdHlsZSI6bnVsbH0sIkR1cmF0aW9uU3R5bGUiOnsiJGlkIjoiMzYwIiwiRm9udFNldHRpbmdzIjp7IiRpZCI6IjM2MSIsIkZvbnRTaXplIjoxMCwiRm9udE5hbWUiOiJDYWxpYnJpIiwiSXNCb2xkIjpmYWxzZSwiSXNJdGFsaWMiOmZhbHNlLCJJc1VuZGVybGluZWQiOmZhbHNlLCJQYXJlbnRTdHlsZSI6bnVsbH0sIkF1dG9TaXplIjowLCJGb3JlZ3JvdW5kIjp7IiRpZCI6IjM2MiIsIkNvbG9yIjp7IiRpZCI6IjM2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M2NCIsIlRvcCI6MC4wLCJMZWZ0IjowLjAsIlJpZ2h0IjowLjAsIkJvdHRvbSI6MC4wfSwiUGFkZGluZyI6eyIkaWQiOiIzNjUiLCJUb3AiOjAuMCwiTGVmdCI6MC4wLCJSaWdodCI6MC4wLCJCb3R0b20iOjAuMH0sIkJhY2tncm91bmQiOnsiJGlkIjoiMzY2IiwiQ29sb3IiOnsiJGlkIjoiMzY3IiwiQSI6MCwiUiI6MCwiRyI6MCwiQiI6MH19LCJJc1Zpc2libGUiOnRydWUsIldpZHRoIjowLjAsIkhlaWdodCI6MC4wLCJCb3JkZXJTdHlsZSI6eyIkaWQiOiIzNjgiLCJMaW5lQ29sb3IiOm51bGwsIkxpbmVXZWlnaHQiOjAuMCwiTGluZVR5cGUiOjAsIlBhcmVudFN0eWxlIjpudWxsfSwiUGFyZW50U3R5bGUiOm51bGx9LCJIb3Jpem9udGFsQ29ubmVjdG9yU3R5bGUiOnsiJGlkIjoiMzY5IiwiTGluZUNvbG9yIjp7IiRpZCI6IjM3MCIsIiR0eXBlIjoiTkxSRS5Db21tb24uRG9tLlNvbGlkQ29sb3JCcnVzaCwgTkxSRS5Db21tb24iLCJDb2xvciI6eyIkaWQiOiIzNzEiLCJBIjoyNTUsIlIiOjIwNCwiRyI6MjA0LCJCIjoyMDR9fSwiTGluZVdlaWdodCI6MS4wLCJMaW5lVHlwZSI6MCwiUGFyZW50U3R5bGUiOm51bGx9LCJWZXJ0aWNhbENvbm5lY3RvclN0eWxlIjp7IiRpZCI6IjM3MiIsIkxpbmVDb2xvciI6eyIkaWQiOiIzNzMiLCIkdHlwZSI6Ik5MUkUuQ29tbW9uLkRvbS5Tb2xpZENvbG9yQnJ1c2gsIE5MUkUuQ29tbW9uIiwiQ29sb3IiOnsiJGlkIjoiMzc0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UsIklzQmVsb3dUaW1lYmFuZCI6dHJ1ZSwiUGVyY2VudGFnZUNvbXBsZXRlU2hhcGVPcGFjaXR5IjozNSwiU2hhcGVTdHlsZSI6eyIkaWQiOiIzNzUiLCJNYXJnaW4iOnsiJGlkIjoiMzc2IiwiVG9wIjowLjAsIkxlZnQiOjQuMCwiUmlnaHQiOjQuMCwiQm90dG9tIjowLjB9LCJQYWRkaW5nIjp7IiRpZCI6IjM3NyIsIlRvcCI6MC4wLCJMZWZ0IjowLjAsIlJpZ2h0IjowLjAsIkJvdHRvbSI6MC4wfSwiQmFja2dyb3VuZCI6eyIkaWQiOiIzNzgiLCJDb2xvciI6eyIkaWQiOiIzNzkiLCJBIjoyNTUsIlIiOjIzMywiRyI6MTEzLCJCIjo1MH19LCJJc1Zpc2libGUiOnRydWUsIldpZHRoIjowLjAsIkhlaWdodCI6MTAuMCwiQm9yZGVyU3R5bGUiOnsiJGlkIjoiMzgwIiwiTGluZUNvbG9yIjp7IiRpZCI6IjM4MSIsIiR0eXBlIjoiTkxSRS5Db21tb24uRG9tLlNvbGlkQ29sb3JCcnVzaCwgTkxSRS5Db21tb24iLCJDb2xvciI6eyIkaWQiOiIzODIiLCJBIjoyNTUsIlIiOjI1NSwiRyI6MCwiQiI6MH19LCJMaW5lV2VpZ2h0IjowLjAsIkxpbmVUeXBlIjowLCJQYXJlbnRTdHlsZSI6bnVsbH0sIlBhcmVudFN0eWxlIjpudWxsfSwiVGl0bGVTdHlsZSI6eyIkaWQiOiIzODMiLCJGb250U2V0dGluZ3MiOnsiJGlkIjoiMzg0IiwiRm9udFNpemUiOjExLCJGb250TmFtZSI6IkNhbGlicmkiLCJJc0JvbGQiOnRydWUsIklzSXRhbGljIjpmYWxzZSwiSXNVbmRlcmxpbmVkIjpmYWxzZSwiUGFyZW50U3R5bGUiOm51bGx9LCJBdXRvU2l6ZSI6MCwiRm9yZWdyb3VuZCI6eyIkaWQiOiIzODUiLCJDb2xvciI6eyIkaWQiOiIzODY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zg3IiwiVG9wIjowLjAsIkxlZnQiOjAuMCwiUmlnaHQiOjAuMCwiQm90dG9tIjowLjB9LCJQYWRkaW5nIjp7IiRpZCI6IjM4OCIsIlRvcCI6MC4wLCJMZWZ0IjowLjAsIlJpZ2h0IjowLjAsIkJvdHRvbSI6MC4wfSwiQmFja2dyb3VuZCI6eyIkaWQiOiIzODkiLCJDb2xvciI6eyIkaWQiOiIzOTAiLCJBIjowLCJSIjoyNTUsIkciOjI1NSwiQiI6MjU1fX0sIklzVmlzaWJsZSI6dHJ1ZSwiV2lkdGgiOjAuMCwiSGVpZ2h0IjowLjAsIkJvcmRlclN0eWxlIjp7IiRpZCI6IjM5MSIsIkxpbmVDb2xvciI6bnVsbCwiTGluZVdlaWdodCI6MC4wLCJMaW5lVHlwZSI6MCwiUGFyZW50U3R5bGUiOm51bGx9LCJQYXJlbnRTdHlsZSI6bnVsbH0sIkRhdGVTdHlsZSI6eyIkaWQiOiIzOTIiLCJGb250U2V0dGluZ3MiOnsiJGlkIjoiMzkzIiwiRm9udFNpemUiOjEwLCJGb250TmFtZSI6IkNhbGlicmkiLCJJc0JvbGQiOmZhbHNlLCJJc0l0YWxpYyI6ZmFsc2UsIklzVW5kZXJsaW5lZCI6ZmFsc2UsIlBhcmVudFN0eWxlIjpudWxsfSwiQXV0b1NpemUiOjAsIkZvcmVncm91bmQiOnsiJGlkIjoiMzk0IiwiQ29sb3IiOnsiJGlkIjoiMzk1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zOTYiLCJUb3AiOjAuMCwiTGVmdCI6MC4wLCJSaWdodCI6MC4wLCJCb3R0b20iOjAuMH0sIlBhZGRpbmciOnsiJGlkIjoiMzk3IiwiVG9wIjowLjAsIkxlZnQiOjAuMCwiUmlnaHQiOjAuMCwiQm90dG9tIjowLjB9LCJCYWNrZ3JvdW5kIjp7IiRpZCI6IjM5OCIsIkNvbG9yIjp7IiRpZCI6IjM5OSIsIkEiOjAsIlIiOjI1NSwiRyI6MjU1LCJCIjoyNTV9fSwiSXNWaXNpYmxlIjp0cnVlLCJXaWR0aCI6MC4wLCJIZWlnaHQiOjAuMCwiQm9yZGVyU3R5bGUiOnsiJGlkIjoiNDAwIiwiTGluZUNvbG9yIjpudWxsLCJMaW5lV2VpZ2h0IjowLjAsIkxpbmVUeXBlIjowLCJQYXJlbnRTdHlsZSI6bnVsbH0sIlBhcmVudFN0eWxlIjpudWxsfSwiRGF0ZUZvcm1hdCI6eyIkaWQiOiI0MD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AyIiwiRm9ybWF0IjowLCJJc1Zpc2libGUiOmZhbHNlLCJMYXN0S25vd25WaXNpYmlsaXR5U3RhdGUiOmZhbHNlfSwiSXNWaXNpYmxlIjp0cnVlLCJQYXJlbnRTdHlsZSI6bnVsbH0sIkluZGV4IjoxNSwiU21hcnREdXJhdGlvbkFjdGl2YXRlZCI6ZmFsc2UsIkRhdGVGb3JtYXQiOnsiJHJlZiI6IjQwMSJ9LCJXZWVrTnVtYmVyaW5nIjp7IiRpZCI6IjQwMyIsIkZvcm1hdCI6MCwiSXNWaXNpYmxlIjpmYWxzZSwiTGFzdEtub3duVmlzaWJpbGl0eVN0YXRlIjpmYWxzZX0sIklkIjoiMDMzNjg2NDItNzk3Yi00MTlkLWJkNmItNmQ2NWVmMjlmMDg0IiwiSW1wb3J0SWQiOiI3IiwiVGl0bGUiOiJVcGRhdGVzIEJhc2VkIG9uIEl0ZXJhdGlvbiAxIiwiTm90ZSI6bnVsbCwiSHlwZXJsaW5rIjp7IiRpZCI6IjQwNCIsIkFkZHJlc3MiOm51bGwsIlN1YkFkZHJlc3MiOm51bGx9LCJJc0NoYW5nZWQiOmZhbHNlLCJJc05ldyI6ZmFsc2V9fV0sIl9taWxlc3RvbmVzIjpbXSwiSWQiOiIwMDAwMDAwMC0wMDAwLTAwMDAtMDAwMC0wMDAwMDAwMDAwMDAiLCJJc1NpbmdsZUl0ZW1Sb3ciOnRydWV9LHsiJGlkIjoiNDA1IiwiX3Rhc2tzIjpbeyIkaWQiOiI0MDYiLCJfYXR0YWNoZWRNaWxlc3RvbmVzIjpbXSwiVGFza0RlZmluaXRpb24iOnsiJGlkIjoiNDA3IiwiR3JvdXBOYW1lIjpudWxsLCJTdGFydERhdGUiOiIyMDI1LTA3LTE0VDAwOjAwOjAwIiwiRW5kRGF0ZSI6IjIwMjUtMDctMThUMjM6NTk6MDAiLCJQZXJjZW50YWdlQ29tcGxldGUiOm51bGwsIlN0eWxlIjp7IiRpZCI6IjQwOCIsIlNoYXBlIjoxLCJTaGFwZVRoaWNrbmVzcyI6MCwiRHVyYXRpb25Gb3JtYXQiOjAsIkluY2x1ZGVOb25Xb3JraW5nRGF5c0luRHVyYXRpb24iOmZhbHNlLCJQZXJjZW50YWdlQ29tcGxldGVTdHlsZSI6eyIkaWQiOiI0MDkiLCJGb250U2V0dGluZ3MiOnsiJGlkIjoiNDEwIiwiRm9udFNpemUiOjEwLCJGb250TmFtZSI6IkNhbGlicmkiLCJJc0JvbGQiOmZhbHNlLCJJc0l0YWxpYyI6ZmFsc2UsIklzVW5kZXJsaW5lZCI6ZmFsc2UsIlBhcmVudFN0eWxlIjpudWxsfSwiQXV0b1NpemUiOjAsIkZvcmVncm91bmQiOnsiJGlkIjoiNDExIiwiQ29sb3IiOnsiJGlkIjoiNDEy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DEzIiwiVG9wIjowLjAsIkxlZnQiOjAuMCwiUmlnaHQiOjAuMCwiQm90dG9tIjowLjB9LCJQYWRkaW5nIjp7IiRpZCI6IjQxNCIsIlRvcCI6MC4wLCJMZWZ0IjowLjAsIlJpZ2h0IjowLjAsIkJvdHRvbSI6MC4wfSwiQmFja2dyb3VuZCI6eyIkaWQiOiI0MTUiLCJDb2xvciI6eyIkaWQiOiI0MTYiLCJBIjo4OSwiUiI6MCwiRyI6MCwiQiI6MH19LCJJc1Zpc2libGUiOnRydWUsIldpZHRoIjowLjAsIkhlaWdodCI6MC4wLCJCb3JkZXJTdHlsZSI6eyIkaWQiOiI0MTciLCJMaW5lQ29sb3IiOm51bGwsIkxpbmVXZWlnaHQiOjAuMCwiTGluZVR5cGUiOjAsIlBhcmVudFN0eWxlIjpudWxsfSwiUGFyZW50U3R5bGUiOm51bGx9LCJEdXJhdGlvblN0eWxlIjp7IiRpZCI6IjQxOCIsIkZvbnRTZXR0aW5ncyI6eyIkaWQiOiI0MTkiLCJGb250U2l6ZSI6MTAsIkZvbnROYW1lIjoiQ2FsaWJyaSIsIklzQm9sZCI6ZmFsc2UsIklzSXRhbGljIjpmYWxzZSwiSXNVbmRlcmxpbmVkIjpmYWxzZSwiUGFyZW50U3R5bGUiOm51bGx9LCJBdXRvU2l6ZSI6MCwiRm9yZWdyb3VuZCI6eyIkaWQiOiI0MjAiLCJDb2xvciI6eyIkaWQiOiI0Mj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MjIiLCJUb3AiOjAuMCwiTGVmdCI6MC4wLCJSaWdodCI6MC4wLCJCb3R0b20iOjAuMH0sIlBhZGRpbmciOnsiJGlkIjoiNDIzIiwiVG9wIjowLjAsIkxlZnQiOjAuMCwiUmlnaHQiOjAuMCwiQm90dG9tIjowLjB9LCJCYWNrZ3JvdW5kIjp7IiRpZCI6IjQyNCIsIkNvbG9yIjp7IiRpZCI6IjQyNSIsIkEiOjAsIlIiOjAsIkciOjAsIkIiOjB9fSwiSXNWaXNpYmxlIjp0cnVlLCJXaWR0aCI6MC4wLCJIZWlnaHQiOjAuMCwiQm9yZGVyU3R5bGUiOnsiJGlkIjoiNDI2IiwiTGluZUNvbG9yIjpudWxsLCJMaW5lV2VpZ2h0IjowLjAsIkxpbmVUeXBlIjowLCJQYXJlbnRTdHlsZSI6bnVsbH0sIlBhcmVudFN0eWxlIjpudWxsfSwiSG9yaXpvbnRhbENvbm5lY3RvclN0eWxlIjp7IiRpZCI6IjQyNyIsIkxpbmVDb2xvciI6eyIkaWQiOiI0MjgiLCIkdHlwZSI6Ik5MUkUuQ29tbW9uLkRvbS5Tb2xpZENvbG9yQnJ1c2gsIE5MUkUuQ29tbW9uIiwiQ29sb3IiOnsiJGlkIjoiNDI5IiwiQSI6MjU1LCJSIjoyMDQsIkciOjIwNCwiQiI6MjA0fX0sIkxpbmVXZWlnaHQiOjEuMCwiTGluZVR5cGUiOjAsIlBhcmVudFN0eWxlIjpudWxsfSwiVmVydGljYWxDb25uZWN0b3JTdHlsZSI6eyIkaWQiOiI0MzAiLCJMaW5lQ29sb3IiOnsiJGlkIjoiNDMxIiwiJHR5cGUiOiJOTFJFLkNvbW1vbi5Eb20uU29saWRDb2xvckJydXNoLCBOTFJFLkNvbW1vbiIsIkNvbG9yIjp7IiRpZCI6IjQzMiIsIkEiOjI1NSwiUiI6MjA0LCJHIjoyMDQsIkIiOjIwN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1LCJJc0JlbG93VGltZWJhbmQiOnRydWUsIlBlcmNlbnRhZ2VDb21wbGV0ZVNoYXBlT3BhY2l0eSI6MzUsIlNoYXBlU3R5bGUiOnsiJGlkIjoiNDMzIiwiTWFyZ2luIjp7IiRpZCI6IjQzNCIsIlRvcCI6MC4wLCJMZWZ0Ijo0LjAsIlJpZ2h0Ijo0LjAsIkJvdHRvbSI6MC4wfSwiUGFkZGluZyI6eyIkaWQiOiI0MzUiLCJUb3AiOjAuMCwiTGVmdCI6MC4wLCJSaWdodCI6MC4wLCJCb3R0b20iOjAuMH0sIkJhY2tncm91bmQiOnsiJGlkIjoiNDM2IiwiQ29sb3IiOnsiJGlkIjoiNDM3IiwiQSI6MjU1LCJSIjoyMzMsIkciOjExMywiQiI6NTB9fSwiSXNWaXNpYmxlIjp0cnVlLCJXaWR0aCI6MC4wLCJIZWlnaHQiOjEwLjAsIkJvcmRlclN0eWxlIjp7IiRpZCI6IjQzOCIsIkxpbmVDb2xvciI6eyIkaWQiOiI0MzkiLCIkdHlwZSI6Ik5MUkUuQ29tbW9uLkRvbS5Tb2xpZENvbG9yQnJ1c2gsIE5MUkUuQ29tbW9uIiwiQ29sb3IiOnsiJGlkIjoiNDQwIiwiQSI6MjU1LCJSIjoyNTUsIkciOjAsIkIiOjB9fSwiTGluZVdlaWdodCI6MC4wLCJMaW5lVHlwZSI6MCwiUGFyZW50U3R5bGUiOm51bGx9LCJQYXJlbnRTdHlsZSI6bnVsbH0sIlRpdGxlU3R5bGUiOnsiJGlkIjoiNDQxIiwiRm9udFNldHRpbmdzIjp7IiRpZCI6IjQ0MiIsIkZvbnRTaXplIjoxMSwiRm9udE5hbWUiOiJDYWxpYnJpIiwiSXNCb2xkIjp0cnVlLCJJc0l0YWxpYyI6ZmFsc2UsIklzVW5kZXJsaW5lZCI6ZmFsc2UsIlBhcmVudFN0eWxlIjpudWxsfSwiQXV0b1NpemUiOjAsIkZvcmVncm91bmQiOnsiJGlkIjoiNDQzIiwiQ29sb3IiOnsiJGlkIjoiNDQ0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Q0NSIsIlRvcCI6MC4wLCJMZWZ0IjowLjAsIlJpZ2h0IjowLjAsIkJvdHRvbSI6MC4wfSwiUGFkZGluZyI6eyIkaWQiOiI0NDYiLCJUb3AiOjAuMCwiTGVmdCI6MC4wLCJSaWdodCI6MC4wLCJCb3R0b20iOjAuMH0sIkJhY2tncm91bmQiOnsiJGlkIjoiNDQ3IiwiQ29sb3IiOnsiJGlkIjoiNDQ4IiwiQSI6MCwiUiI6MjU1LCJHIjoyNTUsIkIiOjI1NX19LCJJc1Zpc2libGUiOnRydWUsIldpZHRoIjowLjAsIkhlaWdodCI6MC4wLCJCb3JkZXJTdHlsZSI6eyIkaWQiOiI0NDkiLCJMaW5lQ29sb3IiOm51bGwsIkxpbmVXZWlnaHQiOjAuMCwiTGluZVR5cGUiOjAsIlBhcmVudFN0eWxlIjpudWxsfSwiUGFyZW50U3R5bGUiOm51bGx9LCJEYXRlU3R5bGUiOnsiJGlkIjoiNDUwIiwiRm9udFNldHRpbmdzIjp7IiRpZCI6IjQ1MSIsIkZvbnRTaXplIjoxMCwiRm9udE5hbWUiOiJDYWxpYnJpIiwiSXNCb2xkIjpmYWxzZSwiSXNJdGFsaWMiOmZhbHNlLCJJc1VuZGVybGluZWQiOmZhbHNlLCJQYXJlbnRTdHlsZSI6bnVsbH0sIkF1dG9TaXplIjowLCJGb3JlZ3JvdW5kIjp7IiRpZCI6IjQ1MiIsIkNvbG9yIjp7IiRpZCI6IjQ1M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NDU0IiwiVG9wIjowLjAsIkxlZnQiOjAuMCwiUmlnaHQiOjAuMCwiQm90dG9tIjowLjB9LCJQYWRkaW5nIjp7IiRpZCI6IjQ1NSIsIlRvcCI6MC4wLCJMZWZ0IjowLjAsIlJpZ2h0IjowLjAsIkJvdHRvbSI6MC4wfSwiQmFja2dyb3VuZCI6eyIkaWQiOiI0NTYiLCJDb2xvciI6eyIkaWQiOiI0NTciLCJBIjowLCJSIjoyNTUsIkciOjI1NSwiQiI6MjU1fX0sIklzVmlzaWJsZSI6dHJ1ZSwiV2lkdGgiOjAuMCwiSGVpZ2h0IjowLjAsIkJvcmRlclN0eWxlIjp7IiRpZCI6IjQ1OCIsIkxpbmVDb2xvciI6bnVsbCwiTGluZVdlaWdodCI6MC4wLCJMaW5lVHlwZSI6MCwiUGFyZW50U3R5bGUiOm51bGx9LCJQYXJlbnRTdHlsZSI6bnVsbH0sIkRhdGVGb3JtYXQiOnsiJGlkIjoiNDU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2MCIsIkZvcm1hdCI6MCwiSXNWaXNpYmxlIjpmYWxzZSwiTGFzdEtub3duVmlzaWJpbGl0eVN0YXRlIjpmYWxzZX0sIklzVmlzaWJsZSI6dHJ1ZSwiUGFyZW50U3R5bGUiOm51bGx9LCJJbmRleCI6MTYsIlNtYXJ0RHVyYXRpb25BY3RpdmF0ZWQiOmZhbHNlLCJEYXRlRm9ybWF0Ijp7IiRyZWYiOiI0NTkifSwiV2Vla051bWJlcmluZyI6eyIkaWQiOiI0NjEiLCJGb3JtYXQiOjAsIklzVmlzaWJsZSI6ZmFsc2UsIkxhc3RLbm93blZpc2liaWxpdHlTdGF0ZSI6ZmFsc2V9LCJJZCI6ImRjOTk3ZDIwLTJhN2YtNDY3Mi04ODIyLWQ1N2EwY2ZhNjVmNiIsIkltcG9ydElkIjoiOCIsIlRpdGxlIjoiSXRlcmF0aW9uIDIiLCJOb3RlIjpudWxsLCJIeXBlcmxpbmsiOnsiJGlkIjoiNDYyIiwiQWRkcmVzcyI6bnVsbCwiU3ViQWRkcmVzcyI6bnVsbH0sIklzQ2hhbmdlZCI6ZmFsc2UsIklzTmV3IjpmYWxzZX19XSwiX21pbGVzdG9uZXMiOltdLCJJZCI6IjAwMDAwMDAwLTAwMDAtMDAwMC0wMDAwLTAwMDAwMDAwMDAwMCIsIklzU2luZ2xlSXRlbVJvdyI6dHJ1ZX0seyIkaWQiOiI0NjMiLCJfdGFza3MiOlt7IiRpZCI6IjQ2NCIsIl9hdHRhY2hlZE1pbGVzdG9uZXMiOltdLCJUYXNrRGVmaW5pdGlvbiI6eyIkaWQiOiI0NjUiLCJHcm91cE5hbWUiOm51bGwsIlN0YXJ0RGF0ZSI6IjIwMjUtMDctMjFUMDA6MDA6MDAiLCJFbmREYXRlIjoiMjAyNS0wOC0wMVQyMzo1OTowMCIsIlBlcmNlbnRhZ2VDb21wbGV0ZSI6bnVsbCwiU3R5bGUiOnsiJGlkIjoiNDY2IiwiU2hhcGUiOjEsIlNoYXBlVGhpY2tuZXNzIjowLCJEdXJhdGlvbkZvcm1hdCI6MCwiSW5jbHVkZU5vbldvcmtpbmdEYXlzSW5EdXJhdGlvbiI6ZmFsc2UsIlBlcmNlbnRhZ2VDb21wbGV0ZVN0eWxlIjp7IiRpZCI6IjQ2NyIsIkZvbnRTZXR0aW5ncyI6eyIkaWQiOiI0NjgiLCJGb250U2l6ZSI6MTAsIkZvbnROYW1lIjoiQ2FsaWJyaSIsIklzQm9sZCI6ZmFsc2UsIklzSXRhbGljIjpmYWxzZSwiSXNVbmRlcmxpbmVkIjpmYWxzZSwiUGFyZW50U3R5bGUiOm51bGx9LCJBdXRvU2l6ZSI6MCwiRm9yZWdyb3VuZCI6eyIkaWQiOiI0NjkiLCJDb2xvciI6eyIkaWQiOiI0Nz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NzEiLCJUb3AiOjAuMCwiTGVmdCI6MC4wLCJSaWdodCI6MC4wLCJCb3R0b20iOjAuMH0sIlBhZGRpbmciOnsiJGlkIjoiNDcyIiwiVG9wIjowLjAsIkxlZnQiOjAuMCwiUmlnaHQiOjAuMCwiQm90dG9tIjowLjB9LCJCYWNrZ3JvdW5kIjp7IiRpZCI6IjQ3MyIsIkNvbG9yIjp7IiRpZCI6IjQ3NCIsIkEiOjg5LCJSIjowLCJHIjowLCJCIjowfX0sIklzVmlzaWJsZSI6dHJ1ZSwiV2lkdGgiOjAuMCwiSGVpZ2h0IjowLjAsIkJvcmRlclN0eWxlIjp7IiRpZCI6IjQ3NSIsIkxpbmVDb2xvciI6bnVsbCwiTGluZVdlaWdodCI6MC4wLCJMaW5lVHlwZSI6MCwiUGFyZW50U3R5bGUiOm51bGx9LCJQYXJlbnRTdHlsZSI6bnVsbH0sIkR1cmF0aW9uU3R5bGUiOnsiJGlkIjoiNDc2IiwiRm9udFNldHRpbmdzIjp7IiRpZCI6IjQ3NyIsIkZvbnRTaXplIjoxMCwiRm9udE5hbWUiOiJDYWxpYnJpIiwiSXNCb2xkIjpmYWxzZSwiSXNJdGFsaWMiOmZhbHNlLCJJc1VuZGVybGluZWQiOmZhbHNlLCJQYXJlbnRTdHlsZSI6bnVsbH0sIkF1dG9TaXplIjowLCJGb3JlZ3JvdW5kIjp7IiRpZCI6IjQ3OCIsIkNvbG9yIjp7IiRpZCI6IjQ3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Q4MCIsIlRvcCI6MC4wLCJMZWZ0IjowLjAsIlJpZ2h0IjowLjAsIkJvdHRvbSI6MC4wfSwiUGFkZGluZyI6eyIkaWQiOiI0ODEiLCJUb3AiOjAuMCwiTGVmdCI6MC4wLCJSaWdodCI6MC4wLCJCb3R0b20iOjAuMH0sIkJhY2tncm91bmQiOnsiJGlkIjoiNDgyIiwiQ29sb3IiOnsiJGlkIjoiNDgzIiwiQSI6MCwiUiI6MCwiRyI6MCwiQiI6MH19LCJJc1Zpc2libGUiOnRydWUsIldpZHRoIjowLjAsIkhlaWdodCI6MC4wLCJCb3JkZXJTdHlsZSI6eyIkaWQiOiI0ODQiLCJMaW5lQ29sb3IiOm51bGwsIkxpbmVXZWlnaHQiOjAuMCwiTGluZVR5cGUiOjAsIlBhcmVudFN0eWxlIjpudWxsfSwiUGFyZW50U3R5bGUiOm51bGx9LCJIb3Jpem9udGFsQ29ubmVjdG9yU3R5bGUiOnsiJGlkIjoiNDg1IiwiTGluZUNvbG9yIjp7IiRpZCI6IjQ4NiIsIiR0eXBlIjoiTkxSRS5Db21tb24uRG9tLlNvbGlkQ29sb3JCcnVzaCwgTkxSRS5Db21tb24iLCJDb2xvciI6eyIkaWQiOiI0ODciLCJBIjoyNTUsIlIiOjIwNCwiRyI6MjA0LCJCIjoyMDR9fSwiTGluZVdlaWdodCI6MS4wLCJMaW5lVHlwZSI6MCwiUGFyZW50U3R5bGUiOm51bGx9LCJWZXJ0aWNhbENvbm5lY3RvclN0eWxlIjp7IiRpZCI6IjQ4OCIsIkxpbmVDb2xvciI6eyIkaWQiOiI0ODkiLCIkdHlwZSI6Ik5MUkUuQ29tbW9uLkRvbS5Tb2xpZENvbG9yQnJ1c2gsIE5MUkUuQ29tbW9uIiwiQ29sb3IiOnsiJGlkIjoiNDkw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UsIklzQmVsb3dUaW1lYmFuZCI6dHJ1ZSwiUGVyY2VudGFnZUNvbXBsZXRlU2hhcGVPcGFjaXR5IjozNSwiU2hhcGVTdHlsZSI6eyIkaWQiOiI0OTEiLCJNYXJnaW4iOnsiJGlkIjoiNDkyIiwiVG9wIjowLjAsIkxlZnQiOjQuMCwiUmlnaHQiOjQuMCwiQm90dG9tIjowLjB9LCJQYWRkaW5nIjp7IiRpZCI6IjQ5MyIsIlRvcCI6MC4wLCJMZWZ0IjowLjAsIlJpZ2h0IjowLjAsIkJvdHRvbSI6MC4wfSwiQmFja2dyb3VuZCI6eyIkaWQiOiI0OTQiLCJDb2xvciI6eyIkaWQiOiI0OTUiLCJBIjoyNTUsIlIiOjIzMywiRyI6MTEzLCJCIjo1MH19LCJJc1Zpc2libGUiOnRydWUsIldpZHRoIjowLjAsIkhlaWdodCI6MTAuMCwiQm9yZGVyU3R5bGUiOnsiJGlkIjoiNDk2IiwiTGluZUNvbG9yIjp7IiRpZCI6IjQ5NyIsIiR0eXBlIjoiTkxSRS5Db21tb24uRG9tLlNvbGlkQ29sb3JCcnVzaCwgTkxSRS5Db21tb24iLCJDb2xvciI6eyIkaWQiOiI0OTgiLCJBIjoyNTUsIlIiOjI1NSwiRyI6MCwiQiI6MH19LCJMaW5lV2VpZ2h0IjowLjAsIkxpbmVUeXBlIjowLCJQYXJlbnRTdHlsZSI6bnVsbH0sIlBhcmVudFN0eWxlIjpudWxsfSwiVGl0bGVTdHlsZSI6eyIkaWQiOiI0OTkiLCJGb250U2V0dGluZ3MiOnsiJGlkIjoiNTAwIiwiRm9udFNpemUiOjExLCJGb250TmFtZSI6IkNhbGlicmkiLCJJc0JvbGQiOnRydWUsIklzSXRhbGljIjpmYWxzZSwiSXNVbmRlcmxpbmVkIjpmYWxzZSwiUGFyZW50U3R5bGUiOm51bGx9LCJBdXRvU2l6ZSI6MCwiRm9yZWdyb3VuZCI6eyIkaWQiOiI1MDEiLCJDb2xvciI6eyIkaWQiOiI1MDI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NTAzIiwiVG9wIjowLjAsIkxlZnQiOjAuMCwiUmlnaHQiOjAuMCwiQm90dG9tIjowLjB9LCJQYWRkaW5nIjp7IiRpZCI6IjUwNCIsIlRvcCI6MC4wLCJMZWZ0IjowLjAsIlJpZ2h0IjowLjAsIkJvdHRvbSI6MC4wfSwiQmFja2dyb3VuZCI6eyIkaWQiOiI1MDUiLCJDb2xvciI6eyIkaWQiOiI1MDYiLCJBIjowLCJSIjoyNTUsIkciOjI1NSwiQiI6MjU1fX0sIklzVmlzaWJsZSI6dHJ1ZSwiV2lkdGgiOjAuMCwiSGVpZ2h0IjowLjAsIkJvcmRlclN0eWxlIjp7IiRpZCI6IjUwNyIsIkxpbmVDb2xvciI6bnVsbCwiTGluZVdlaWdodCI6MC4wLCJMaW5lVHlwZSI6MCwiUGFyZW50U3R5bGUiOm51bGx9LCJQYXJlbnRTdHlsZSI6bnVsbH0sIkRhdGVTdHlsZSI6eyIkaWQiOiI1MDgiLCJGb250U2V0dGluZ3MiOnsiJGlkIjoiNTA5IiwiRm9udFNpemUiOjEwLCJGb250TmFtZSI6IkNhbGlicmkiLCJJc0JvbGQiOmZhbHNlLCJJc0l0YWxpYyI6ZmFsc2UsIklzVW5kZXJsaW5lZCI6ZmFsc2UsIlBhcmVudFN0eWxlIjpudWxsfSwiQXV0b1NpemUiOjAsIkZvcmVncm91bmQiOnsiJGlkIjoiNTEwIiwiQ29sb3IiOnsiJGlkIjoiNTEx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1MTIiLCJUb3AiOjAuMCwiTGVmdCI6MC4wLCJSaWdodCI6MC4wLCJCb3R0b20iOjAuMH0sIlBhZGRpbmciOnsiJGlkIjoiNTEzIiwiVG9wIjowLjAsIkxlZnQiOjAuMCwiUmlnaHQiOjAuMCwiQm90dG9tIjowLjB9LCJCYWNrZ3JvdW5kIjp7IiRpZCI6IjUxNCIsIkNvbG9yIjp7IiRpZCI6IjUxNSIsIkEiOjAsIlIiOjI1NSwiRyI6MjU1LCJCIjoyNTV9fSwiSXNWaXNpYmxlIjp0cnVlLCJXaWR0aCI6MC4wLCJIZWlnaHQiOjAuMCwiQm9yZGVyU3R5bGUiOnsiJGlkIjoiNTE2IiwiTGluZUNvbG9yIjpudWxsLCJMaW5lV2VpZ2h0IjowLjAsIkxpbmVUeXBlIjowLCJQYXJlbnRTdHlsZSI6bnVsbH0sIlBhcmVudFN0eWxlIjpudWxsfSwiRGF0ZUZvcm1hdCI6eyIkaWQiOiI1M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E4IiwiRm9ybWF0IjowLCJJc1Zpc2libGUiOmZhbHNlLCJMYXN0S25vd25WaXNpYmlsaXR5U3RhdGUiOmZhbHNlfSwiSXNWaXNpYmxlIjp0cnVlLCJQYXJlbnRTdHlsZSI6bnVsbH0sIkluZGV4IjoxNywiU21hcnREdXJhdGlvbkFjdGl2YXRlZCI6ZmFsc2UsIkRhdGVGb3JtYXQiOnsiJHJlZiI6IjUxNyJ9LCJXZWVrTnVtYmVyaW5nIjp7IiRpZCI6IjUxOSIsIkZvcm1hdCI6MCwiSXNWaXNpYmxlIjpmYWxzZSwiTGFzdEtub3duVmlzaWJpbGl0eVN0YXRlIjpmYWxzZX0sIklkIjoiNmM2MGVmNWItOThlNS00MDk2LWI1MTQtOTAwMmYwODkwZDU5IiwiSW1wb3J0SWQiOiI5IiwiVGl0bGUiOiJGaW5hbCBVcGRhdGVzL1ByZXAgZm9yIFVBVCIsIk5vdGUiOm51bGwsIkh5cGVybGluayI6eyIkaWQiOiI1MjAiLCJBZGRyZXNzIjpudWxsLCJTdWJBZGRyZXNzIjpudWxsfSwiSXNDaGFuZ2VkIjpmYWxzZSwiSXNOZXciOmZhbHNlfX1dLCJfbWlsZXN0b25lcyI6W10sIklkIjoiMDAwMDAwMDAtMDAwMC0wMDAwLTAwMDAtMDAwMDAwMDAwMDAwIiwiSXNTaW5nbGVJdGVtUm93Ijp0cnVlfSx7IiRpZCI6IjUyMSIsIl90YXNrcyI6W3siJGlkIjoiNTIyIiwiX2F0dGFjaGVkTWlsZXN0b25lcyI6W10sIlRhc2tEZWZpbml0aW9uIjp7IiRpZCI6IjUyMyIsIkdyb3VwTmFtZSI6bnVsbCwiU3RhcnREYXRlIjoiMjAyNS0wNy0yN1QwMDowMDowMCIsIkVuZERhdGUiOiIyMDI1LTA4LTAxVDIzOjU5OjAwIiwiUGVyY2VudGFnZUNvbXBsZXRlIjpudWxsLCJTdHlsZSI6eyIkaWQiOiI1MjQiLCJTaGFwZSI6MSwiU2hhcGVUaGlja25lc3MiOjAsIkR1cmF0aW9uRm9ybWF0IjowLCJJbmNsdWRlTm9uV29ya2luZ0RheXNJbkR1cmF0aW9uIjpmYWxzZSwiUGVyY2VudGFnZUNvbXBsZXRlU3R5bGUiOnsiJGlkIjoiNTI1IiwiRm9udFNldHRpbmdzIjp7IiRpZCI6IjUyNiIsIkZvbnRTaXplIjoxMCwiRm9udE5hbWUiOiJDYWxpYnJpIiwiSXNCb2xkIjpmYWxzZSwiSXNJdGFsaWMiOmZhbHNlLCJJc1VuZGVybGluZWQiOmZhbHNlLCJQYXJlbnRTdHlsZSI6bnVsbH0sIkF1dG9TaXplIjowLCJGb3JlZ3JvdW5kIjp7IiRpZCI6IjUyNyIsIkNvbG9yIjp7IiRpZCI6IjUy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UyOSIsIlRvcCI6MC4wLCJMZWZ0IjowLjAsIlJpZ2h0IjowLjAsIkJvdHRvbSI6MC4wfSwiUGFkZGluZyI6eyIkaWQiOiI1MzAiLCJUb3AiOjAuMCwiTGVmdCI6MC4wLCJSaWdodCI6MC4wLCJCb3R0b20iOjAuMH0sIkJhY2tncm91bmQiOnsiJGlkIjoiNTMxIiwiQ29sb3IiOnsiJGlkIjoiNTMyIiwiQSI6ODksIlIiOjAsIkciOjAsIkIiOjB9fSwiSXNWaXNpYmxlIjp0cnVlLCJXaWR0aCI6MC4wLCJIZWlnaHQiOjAuMCwiQm9yZGVyU3R5bGUiOnsiJGlkIjoiNTMzIiwiTGluZUNvbG9yIjpudWxsLCJMaW5lV2VpZ2h0IjowLjAsIkxpbmVUeXBlIjowLCJQYXJlbnRTdHlsZSI6bnVsbH0sIlBhcmVudFN0eWxlIjpudWxsfSwiRHVyYXRpb25TdHlsZSI6eyIkaWQiOiI1MzQiLCJGb250U2V0dGluZ3MiOnsiJGlkIjoiNTM1IiwiRm9udFNpemUiOjEwLCJGb250TmFtZSI6IkNhbGlicmkiLCJJc0JvbGQiOmZhbHNlLCJJc0l0YWxpYyI6ZmFsc2UsIklzVW5kZXJsaW5lZCI6ZmFsc2UsIlBhcmVudFN0eWxlIjpudWxsfSwiQXV0b1NpemUiOjAsIkZvcmVncm91bmQiOnsiJGlkIjoiNTM2IiwiQ29sb3IiOnsiJGlkIjoiNTM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TM4IiwiVG9wIjowLjAsIkxlZnQiOjAuMCwiUmlnaHQiOjAuMCwiQm90dG9tIjowLjB9LCJQYWRkaW5nIjp7IiRpZCI6IjUzOSIsIlRvcCI6MC4wLCJMZWZ0IjowLjAsIlJpZ2h0IjowLjAsIkJvdHRvbSI6MC4wfSwiQmFja2dyb3VuZCI6eyIkaWQiOiI1NDAiLCJDb2xvciI6eyIkaWQiOiI1NDEiLCJBIjowLCJSIjowLCJHIjowLCJCIjowfX0sIklzVmlzaWJsZSI6dHJ1ZSwiV2lkdGgiOjAuMCwiSGVpZ2h0IjowLjAsIkJvcmRlclN0eWxlIjp7IiRpZCI6IjU0MiIsIkxpbmVDb2xvciI6bnVsbCwiTGluZVdlaWdodCI6MC4wLCJMaW5lVHlwZSI6MCwiUGFyZW50U3R5bGUiOm51bGx9LCJQYXJlbnRTdHlsZSI6bnVsbH0sIkhvcml6b250YWxDb25uZWN0b3JTdHlsZSI6eyIkaWQiOiI1NDMiLCJMaW5lQ29sb3IiOnsiJGlkIjoiNTQ0IiwiJHR5cGUiOiJOTFJFLkNvbW1vbi5Eb20uU29saWRDb2xvckJydXNoLCBOTFJFLkNvbW1vbiIsIkNvbG9yIjp7IiRpZCI6IjU0NSIsIkEiOjI1NSwiUiI6MjA0LCJHIjoyMDQsIkIiOjIwNH19LCJMaW5lV2VpZ2h0IjoxLjAsIkxpbmVUeXBlIjowLCJQYXJlbnRTdHlsZSI6bnVsbH0sIlZlcnRpY2FsQ29ubmVjdG9yU3R5bGUiOnsiJGlkIjoiNTQ2IiwiTGluZUNvbG9yIjp7IiRpZCI6IjU0NyIsIiR0eXBlIjoiTkxSRS5Db21tb24uRG9tLlNvbGlkQ29sb3JCcnVzaCwgTkxSRS5Db21tb24iLCJDb2xvciI6eyIkaWQiOiI1NDgiLCJBIjoyNTUsIlIiOjIwNCwiRyI6MjA0LCJCIjoyMDR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NSwiSXNCZWxvd1RpbWViYW5kIjp0cnVlLCJQZXJjZW50YWdlQ29tcGxldGVTaGFwZU9wYWNpdHkiOjM1LCJTaGFwZVN0eWxlIjp7IiRpZCI6IjU0OSIsIk1hcmdpbiI6eyIkaWQiOiI1NTAiLCJUb3AiOjAuMCwiTGVmdCI6NC4wLCJSaWdodCI6NC4wLCJCb3R0b20iOjAuMH0sIlBhZGRpbmciOnsiJGlkIjoiNTUxIiwiVG9wIjowLjAsIkxlZnQiOjAuMCwiUmlnaHQiOjAuMCwiQm90dG9tIjowLjB9LCJCYWNrZ3JvdW5kIjp7IiRpZCI6IjU1MiIsIkNvbG9yIjp7IiRpZCI6IjU1MyIsIkEiOjI1NSwiUiI6MjMzLCJHIjoxMTMsIkIiOjUwfX0sIklzVmlzaWJsZSI6dHJ1ZSwiV2lkdGgiOjAuMCwiSGVpZ2h0IjoxMC4wLCJCb3JkZXJTdHlsZSI6eyIkaWQiOiI1NTQiLCJMaW5lQ29sb3IiOnsiJGlkIjoiNTU1IiwiJHR5cGUiOiJOTFJFLkNvbW1vbi5Eb20uU29saWRDb2xvckJydXNoLCBOTFJFLkNvbW1vbiIsIkNvbG9yIjp7IiRpZCI6IjU1NiIsIkEiOjI1NSwiUiI6MjU1LCJHIjowLCJCIjowfX0sIkxpbmVXZWlnaHQiOjAuMCwiTGluZVR5cGUiOjAsIlBhcmVudFN0eWxlIjpudWxsfSwiUGFyZW50U3R5bGUiOm51bGx9LCJUaXRsZVN0eWxlIjp7IiRpZCI6IjU1NyIsIkZvbnRTZXR0aW5ncyI6eyIkaWQiOiI1NTgiLCJGb250U2l6ZSI6MTEsIkZvbnROYW1lIjoiQ2FsaWJyaSIsIklzQm9sZCI6dHJ1ZSwiSXNJdGFsaWMiOmZhbHNlLCJJc1VuZGVybGluZWQiOmZhbHNlLCJQYXJlbnRTdHlsZSI6bnVsbH0sIkF1dG9TaXplIjowLCJGb3JlZ3JvdW5kIjp7IiRpZCI6IjU1OSIsIkNvbG9yIjp7IiRpZCI6IjU2MC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1NjEiLCJUb3AiOjAuMCwiTGVmdCI6MC4wLCJSaWdodCI6MC4wLCJCb3R0b20iOjAuMH0sIlBhZGRpbmciOnsiJGlkIjoiNTYyIiwiVG9wIjowLjAsIkxlZnQiOjAuMCwiUmlnaHQiOjAuMCwiQm90dG9tIjowLjB9LCJCYWNrZ3JvdW5kIjp7IiRpZCI6IjU2MyIsIkNvbG9yIjp7IiRpZCI6IjU2NCIsIkEiOjAsIlIiOjI1NSwiRyI6MjU1LCJCIjoyNTV9fSwiSXNWaXNpYmxlIjp0cnVlLCJXaWR0aCI6MC4wLCJIZWlnaHQiOjAuMCwiQm9yZGVyU3R5bGUiOnsiJGlkIjoiNTY1IiwiTGluZUNvbG9yIjpudWxsLCJMaW5lV2VpZ2h0IjowLjAsIkxpbmVUeXBlIjowLCJQYXJlbnRTdHlsZSI6bnVsbH0sIlBhcmVudFN0eWxlIjpudWxsfSwiRGF0ZVN0eWxlIjp7IiRpZCI6IjU2NiIsIkZvbnRTZXR0aW5ncyI6eyIkaWQiOiI1NjciLCJGb250U2l6ZSI6MTAsIkZvbnROYW1lIjoiQ2FsaWJyaSIsIklzQm9sZCI6ZmFsc2UsIklzSXRhbGljIjpmYWxzZSwiSXNVbmRlcmxpbmVkIjpmYWxzZSwiUGFyZW50U3R5bGUiOm51bGx9LCJBdXRvU2l6ZSI6MCwiRm9yZWdyb3VuZCI6eyIkaWQiOiI1NjgiLCJDb2xvciI6eyIkaWQiOiI1Njk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U3MCIsIlRvcCI6MC4wLCJMZWZ0IjowLjAsIlJpZ2h0IjowLjAsIkJvdHRvbSI6MC4wfSwiUGFkZGluZyI6eyIkaWQiOiI1NzEiLCJUb3AiOjAuMCwiTGVmdCI6MC4wLCJSaWdodCI6MC4wLCJCb3R0b20iOjAuMH0sIkJhY2tncm91bmQiOnsiJGlkIjoiNTcyIiwiQ29sb3IiOnsiJGlkIjoiNTczIiwiQSI6MCwiUiI6MjU1LCJHIjoyNTUsIkIiOjI1NX19LCJJc1Zpc2libGUiOnRydWUsIldpZHRoIjowLjAsIkhlaWdodCI6MC4wLCJCb3JkZXJTdHlsZSI6eyIkaWQiOiI1NzQiLCJMaW5lQ29sb3IiOm51bGwsIkxpbmVXZWlnaHQiOjAuMCwiTGluZVR5cGUiOjAsIlBhcmVudFN0eWxlIjpudWxsfSwiUGFyZW50U3R5bGUiOm51bGx9LCJEYXRlRm9ybWF0Ijp7IiRpZCI6IjU3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NzYiLCJGb3JtYXQiOjAsIklzVmlzaWJsZSI6ZmFsc2UsIkxhc3RLbm93blZpc2liaWxpdHlTdGF0ZSI6ZmFsc2V9LCJJc1Zpc2libGUiOnRydWUsIlBhcmVudFN0eWxlIjpudWxsfSwiSW5kZXgiOjE4LCJTbWFydER1cmF0aW9uQWN0aXZhdGVkIjpmYWxzZSwiRGF0ZUZvcm1hdCI6eyIkcmVmIjoiNTc1In0sIldlZWtOdW1iZXJpbmciOnsiJGlkIjoiNTc3IiwiRm9ybWF0IjowLCJJc1Zpc2libGUiOmZhbHNlLCJMYXN0S25vd25WaXNpYmlsaXR5U3RhdGUiOmZhbHNlfSwiSWQiOiI0MTk0YjczNi0yMzRmLTRhY2MtYjcwNS0yYTA5YzY0NzE4YzgiLCJJbXBvcnRJZCI6IjEwIiwiVGl0bGUiOiJLVCB0byBTeXMgQWRtaW5zIiwiTm90ZSI6bnVsbCwiSHlwZXJsaW5rIjp7IiRpZCI6IjU3OCIsIkFkZHJlc3MiOm51bGwsIlN1YkFkZHJlc3MiOm51bGx9LCJJc0NoYW5nZWQiOmZhbHNlLCJJc05ldyI6ZmFsc2V9fV0sIl9taWxlc3RvbmVzIjpbXSwiSWQiOiIwMDAwMDAwMC0wMDAwLTAwMDAtMDAwMC0wMDAwMDAwMDAwMDAiLCJJc1NpbmdsZUl0ZW1Sb3ciOnRydWV9LHsiJGlkIjoiNTc5IiwiX3Rhc2tzIjpbeyIkaWQiOiI1ODAiLCJfYXR0YWNoZWRNaWxlc3RvbmVzIjpbXSwiVGFza0RlZmluaXRpb24iOnsiJGlkIjoiNTgxIiwiR3JvdXBOYW1lIjpudWxsLCJTdGFydERhdGUiOiIyMDI1LTA4LTA0VDAwOjAwOjAwIiwiRW5kRGF0ZSI6IjIwMjUtMDgtMTVUMjM6NTk6MDAiLCJQZXJjZW50YWdlQ29tcGxldGUiOm51bGwsIlN0eWxlIjp7IiRpZCI6IjU4MiIsIlNoYXBlIjoxLCJTaGFwZVRoaWNrbmVzcyI6MCwiRHVyYXRpb25Gb3JtYXQiOjAsIkluY2x1ZGVOb25Xb3JraW5nRGF5c0luRHVyYXRpb24iOmZhbHNlLCJQZXJjZW50YWdlQ29tcGxldGVTdHlsZSI6eyIkaWQiOiI1ODMiLCJGb250U2V0dGluZ3MiOnsiJGlkIjoiNTg0IiwiRm9udFNpemUiOjEwLCJGb250TmFtZSI6IkNhbGlicmkiLCJJc0JvbGQiOmZhbHNlLCJJc0l0YWxpYyI6ZmFsc2UsIklzVW5kZXJsaW5lZCI6ZmFsc2UsIlBhcmVudFN0eWxlIjpudWxsfSwiQXV0b1NpemUiOjAsIkZvcmVncm91bmQiOnsiJGlkIjoiNTg1IiwiQ29sb3IiOnsiJGlkIjoiNTg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Tg3IiwiVG9wIjowLjAsIkxlZnQiOjAuMCwiUmlnaHQiOjAuMCwiQm90dG9tIjowLjB9LCJQYWRkaW5nIjp7IiRpZCI6IjU4OCIsIlRvcCI6MC4wLCJMZWZ0IjowLjAsIlJpZ2h0IjowLjAsIkJvdHRvbSI6MC4wfSwiQmFja2dyb3VuZCI6eyIkaWQiOiI1ODkiLCJDb2xvciI6eyIkaWQiOiI1OTAiLCJBIjo4OSwiUiI6MCwiRyI6MCwiQiI6MH19LCJJc1Zpc2libGUiOnRydWUsIldpZHRoIjowLjAsIkhlaWdodCI6MC4wLCJCb3JkZXJTdHlsZSI6eyIkaWQiOiI1OTEiLCJMaW5lQ29sb3IiOm51bGwsIkxpbmVXZWlnaHQiOjAuMCwiTGluZVR5cGUiOjAsIlBhcmVudFN0eWxlIjpudWxsfSwiUGFyZW50U3R5bGUiOm51bGx9LCJEdXJhdGlvblN0eWxlIjp7IiRpZCI6IjU5MiIsIkZvbnRTZXR0aW5ncyI6eyIkaWQiOiI1OTMiLCJGb250U2l6ZSI6MTAsIkZvbnROYW1lIjoiQ2FsaWJyaSIsIklzQm9sZCI6ZmFsc2UsIklzSXRhbGljIjpmYWxzZSwiSXNVbmRlcmxpbmVkIjpmYWxzZSwiUGFyZW50U3R5bGUiOm51bGx9LCJBdXRvU2l6ZSI6MCwiRm9yZWdyb3VuZCI6eyIkaWQiOiI1OTQiLCJDb2xvciI6eyIkaWQiOiI1OTU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1OTYiLCJUb3AiOjAuMCwiTGVmdCI6MC4wLCJSaWdodCI6MC4wLCJCb3R0b20iOjAuMH0sIlBhZGRpbmciOnsiJGlkIjoiNTk3IiwiVG9wIjowLjAsIkxlZnQiOjAuMCwiUmlnaHQiOjAuMCwiQm90dG9tIjowLjB9LCJCYWNrZ3JvdW5kIjp7IiRpZCI6IjU5OCIsIkNvbG9yIjp7IiRpZCI6IjU5OSIsIkEiOjAsIlIiOjAsIkciOjAsIkIiOjB9fSwiSXNWaXNpYmxlIjp0cnVlLCJXaWR0aCI6MC4wLCJIZWlnaHQiOjAuMCwiQm9yZGVyU3R5bGUiOnsiJGlkIjoiNjAwIiwiTGluZUNvbG9yIjpudWxsLCJMaW5lV2VpZ2h0IjowLjAsIkxpbmVUeXBlIjowLCJQYXJlbnRTdHlsZSI6bnVsbH0sIlBhcmVudFN0eWxlIjpudWxsfSwiSG9yaXpvbnRhbENvbm5lY3RvclN0eWxlIjp7IiRpZCI6IjYwMSIsIkxpbmVDb2xvciI6eyIkaWQiOiI2MDIiLCIkdHlwZSI6Ik5MUkUuQ29tbW9uLkRvbS5Tb2xpZENvbG9yQnJ1c2gsIE5MUkUuQ29tbW9uIiwiQ29sb3IiOnsiJGlkIjoiNjAzIiwiQSI6MjU1LCJSIjoyMDQsIkciOjIwNCwiQiI6MjA0fX0sIkxpbmVXZWlnaHQiOjEuMCwiTGluZVR5cGUiOjAsIlBhcmVudFN0eWxlIjpudWxsfSwiVmVydGljYWxDb25uZWN0b3JTdHlsZSI6eyIkaWQiOiI2MDQiLCJMaW5lQ29sb3IiOnsiJGlkIjoiNjA1IiwiJHR5cGUiOiJOTFJFLkNvbW1vbi5Eb20uU29saWRDb2xvckJydXNoLCBOTFJFLkNvbW1vbiIsIkNvbG9yIjp7IiRpZCI6IjYwNiIsIkEiOjI1NSwiUiI6MjA0LCJHIjoyMDQsIkIiOjIwN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1LCJJc0JlbG93VGltZWJhbmQiOnRydWUsIlBlcmNlbnRhZ2VDb21wbGV0ZVNoYXBlT3BhY2l0eSI6MzUsIlNoYXBlU3R5bGUiOnsiJGlkIjoiNjA3IiwiTWFyZ2luIjp7IiRpZCI6IjYwOCIsIlRvcCI6MC4wLCJMZWZ0Ijo0LjAsIlJpZ2h0Ijo0LjAsIkJvdHRvbSI6MC4wfSwiUGFkZGluZyI6eyIkaWQiOiI2MDkiLCJUb3AiOjAuMCwiTGVmdCI6MC4wLCJSaWdodCI6MC4wLCJCb3R0b20iOjAuMH0sIkJhY2tncm91bmQiOnsiJGlkIjoiNjEwIiwiQ29sb3IiOnsiJGlkIjoiNjExIiwiQSI6MjU1LCJSIjoyMzMsIkciOjExMywiQiI6NTB9fSwiSXNWaXNpYmxlIjp0cnVlLCJXaWR0aCI6MC4wLCJIZWlnaHQiOjEwLjAsIkJvcmRlclN0eWxlIjp7IiRpZCI6IjYxMiIsIkxpbmVDb2xvciI6eyIkaWQiOiI2MTMiLCIkdHlwZSI6Ik5MUkUuQ29tbW9uLkRvbS5Tb2xpZENvbG9yQnJ1c2gsIE5MUkUuQ29tbW9uIiwiQ29sb3IiOnsiJGlkIjoiNjE0IiwiQSI6MjU1LCJSIjoyNTUsIkciOjAsIkIiOjB9fSwiTGluZVdlaWdodCI6MC4wLCJMaW5lVHlwZSI6MCwiUGFyZW50U3R5bGUiOm51bGx9LCJQYXJlbnRTdHlsZSI6bnVsbH0sIlRpdGxlU3R5bGUiOnsiJGlkIjoiNjE1IiwiRm9udFNldHRpbmdzIjp7IiRpZCI6IjYxNiIsIkZvbnRTaXplIjoxMSwiRm9udE5hbWUiOiJDYWxpYnJpIiwiSXNCb2xkIjp0cnVlLCJJc0l0YWxpYyI6ZmFsc2UsIklzVW5kZXJsaW5lZCI6ZmFsc2UsIlBhcmVudFN0eWxlIjpudWxsfSwiQXV0b1NpemUiOjAsIkZvcmVncm91bmQiOnsiJGlkIjoiNjE3IiwiQ29sb3IiOnsiJGlkIjoiNjE4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YxOSIsIlRvcCI6MC4wLCJMZWZ0IjowLjAsIlJpZ2h0IjowLjAsIkJvdHRvbSI6MC4wfSwiUGFkZGluZyI6eyIkaWQiOiI2MjAiLCJUb3AiOjAuMCwiTGVmdCI6MC4wLCJSaWdodCI6MC4wLCJCb3R0b20iOjAuMH0sIkJhY2tncm91bmQiOnsiJGlkIjoiNjIxIiwiQ29sb3IiOnsiJGlkIjoiNjIyIiwiQSI6MCwiUiI6MjU1LCJHIjoyNTUsIkIiOjI1NX19LCJJc1Zpc2libGUiOnRydWUsIldpZHRoIjowLjAsIkhlaWdodCI6MC4wLCJCb3JkZXJTdHlsZSI6eyIkaWQiOiI2MjMiLCJMaW5lQ29sb3IiOm51bGwsIkxpbmVXZWlnaHQiOjAuMCwiTGluZVR5cGUiOjAsIlBhcmVudFN0eWxlIjpudWxsfSwiUGFyZW50U3R5bGUiOm51bGx9LCJEYXRlU3R5bGUiOnsiJGlkIjoiNjI0IiwiRm9udFNldHRpbmdzIjp7IiRpZCI6IjYyNSIsIkZvbnRTaXplIjoxMCwiRm9udE5hbWUiOiJDYWxpYnJpIiwiSXNCb2xkIjpmYWxzZSwiSXNJdGFsaWMiOmZhbHNlLCJJc1VuZGVybGluZWQiOmZhbHNlLCJQYXJlbnRTdHlsZSI6bnVsbH0sIkF1dG9TaXplIjowLCJGb3JlZ3JvdW5kIjp7IiRpZCI6IjYyNiIsIkNvbG9yIjp7IiRpZCI6IjYyN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NjI4IiwiVG9wIjowLjAsIkxlZnQiOjAuMCwiUmlnaHQiOjAuMCwiQm90dG9tIjowLjB9LCJQYWRkaW5nIjp7IiRpZCI6IjYyOSIsIlRvcCI6MC4wLCJMZWZ0IjowLjAsIlJpZ2h0IjowLjAsIkJvdHRvbSI6MC4wfSwiQmFja2dyb3VuZCI6eyIkaWQiOiI2MzAiLCJDb2xvciI6eyIkaWQiOiI2MzEiLCJBIjowLCJSIjoyNTUsIkciOjI1NSwiQiI6MjU1fX0sIklzVmlzaWJsZSI6dHJ1ZSwiV2lkdGgiOjAuMCwiSGVpZ2h0IjowLjAsIkJvcmRlclN0eWxlIjp7IiRpZCI6IjYzMiIsIkxpbmVDb2xvciI6bnVsbCwiTGluZVdlaWdodCI6MC4wLCJMaW5lVHlwZSI6MCwiUGFyZW50U3R5bGUiOm51bGx9LCJQYXJlbnRTdHlsZSI6bnVsbH0sIkRhdGVGb3JtYXQiOnsiJGlkIjoiNjM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zNCIsIkZvcm1hdCI6MCwiSXNWaXNpYmxlIjpmYWxzZSwiTGFzdEtub3duVmlzaWJpbGl0eVN0YXRlIjpmYWxzZX0sIklzVmlzaWJsZSI6dHJ1ZSwiUGFyZW50U3R5bGUiOm51bGx9LCJJbmRleCI6MTksIlNtYXJ0RHVyYXRpb25BY3RpdmF0ZWQiOmZhbHNlLCJEYXRlRm9ybWF0Ijp7IiRyZWYiOiI2MzMifSwiV2Vla051bWJlcmluZyI6eyIkaWQiOiI2MzUiLCJGb3JtYXQiOjAsIklzVmlzaWJsZSI6ZmFsc2UsIkxhc3RLbm93blZpc2liaWxpdHlTdGF0ZSI6ZmFsc2V9LCJJZCI6ImEzMGQ1YjllLTBlMGQtNDA4NC1iOGFiLWJiYzdlNDNmZGQ5NSIsIkltcG9ydElkIjoiMTEiLCJUaXRsZSI6IlVBVCAiLCJOb3RlIjpudWxsLCJIeXBlcmxpbmsiOnsiJGlkIjoiNjM2IiwiQWRkcmVzcyI6bnVsbCwiU3ViQWRkcmVzcyI6bnVsbH0sIklzQ2hhbmdlZCI6ZmFsc2UsIklzTmV3IjpmYWxzZX19XSwiX21pbGVzdG9uZXMiOltdLCJJZCI6IjAwMDAwMDAwLTAwMDAtMDAwMC0wMDAwLTAwMDAwMDAwMDAwMCIsIklzU2luZ2xlSXRlbVJvdyI6dHJ1ZX0seyIkaWQiOiI2MzciLCJfdGFza3MiOlt7IiRpZCI6IjYzOCIsIl9hdHRhY2hlZE1pbGVzdG9uZXMiOltdLCJUYXNrRGVmaW5pdGlvbiI6eyIkaWQiOiI2MzkiLCJHcm91cE5hbWUiOm51bGwsIlN0YXJ0RGF0ZSI6IjIwMjUtMDgtMThUMDA6MDA6MDAiLCJFbmREYXRlIjoiMjAyNS0wOC0yMlQyMzo1OTowMCIsIlBlcmNlbnRhZ2VDb21wbGV0ZSI6bnVsbCwiU3R5bGUiOnsiJGlkIjoiNjQwIiwiU2hhcGUiOjEsIlNoYXBlVGhpY2tuZXNzIjowLCJEdXJhdGlvbkZvcm1hdCI6MCwiSW5jbHVkZU5vbldvcmtpbmdEYXlzSW5EdXJhdGlvbiI6ZmFsc2UsIlBlcmNlbnRhZ2VDb21wbGV0ZVN0eWxlIjp7IiRpZCI6IjY0MSIsIkZvbnRTZXR0aW5ncyI6eyIkaWQiOiI2NDIiLCJGb250U2l6ZSI6MTAsIkZvbnROYW1lIjoiQ2FsaWJyaSIsIklzQm9sZCI6ZmFsc2UsIklzSXRhbGljIjpmYWxzZSwiSXNVbmRlcmxpbmVkIjpmYWxzZSwiUGFyZW50U3R5bGUiOm51bGx9LCJBdXRvU2l6ZSI6MCwiRm9yZWdyb3VuZCI6eyIkaWQiOiI2NDMiLCJDb2xvciI6eyIkaWQiOiI2ND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2NDUiLCJUb3AiOjAuMCwiTGVmdCI6MC4wLCJSaWdodCI6MC4wLCJCb3R0b20iOjAuMH0sIlBhZGRpbmciOnsiJGlkIjoiNjQ2IiwiVG9wIjowLjAsIkxlZnQiOjAuMCwiUmlnaHQiOjAuMCwiQm90dG9tIjowLjB9LCJCYWNrZ3JvdW5kIjp7IiRpZCI6IjY0NyIsIkNvbG9yIjp7IiRpZCI6IjY0OCIsIkEiOjg5LCJSIjowLCJHIjowLCJCIjowfX0sIklzVmlzaWJsZSI6dHJ1ZSwiV2lkdGgiOjAuMCwiSGVpZ2h0IjowLjAsIkJvcmRlclN0eWxlIjp7IiRpZCI6IjY0OSIsIkxpbmVDb2xvciI6bnVsbCwiTGluZVdlaWdodCI6MC4wLCJMaW5lVHlwZSI6MCwiUGFyZW50U3R5bGUiOm51bGx9LCJQYXJlbnRTdHlsZSI6bnVsbH0sIkR1cmF0aW9uU3R5bGUiOnsiJGlkIjoiNjUwIiwiRm9udFNldHRpbmdzIjp7IiRpZCI6IjY1MSIsIkZvbnRTaXplIjoxMCwiRm9udE5hbWUiOiJDYWxpYnJpIiwiSXNCb2xkIjpmYWxzZSwiSXNJdGFsaWMiOmZhbHNlLCJJc1VuZGVybGluZWQiOmZhbHNlLCJQYXJlbnRTdHlsZSI6bnVsbH0sIkF1dG9TaXplIjowLCJGb3JlZ3JvdW5kIjp7IiRpZCI6IjY1MiIsIkNvbG9yIjp7IiRpZCI6IjY1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Y1NCIsIlRvcCI6MC4wLCJMZWZ0IjowLjAsIlJpZ2h0IjowLjAsIkJvdHRvbSI6MC4wfSwiUGFkZGluZyI6eyIkaWQiOiI2NTUiLCJUb3AiOjAuMCwiTGVmdCI6MC4wLCJSaWdodCI6MC4wLCJCb3R0b20iOjAuMH0sIkJhY2tncm91bmQiOnsiJGlkIjoiNjU2IiwiQ29sb3IiOnsiJGlkIjoiNjU3IiwiQSI6MCwiUiI6MCwiRyI6MCwiQiI6MH19LCJJc1Zpc2libGUiOnRydWUsIldpZHRoIjowLjAsIkhlaWdodCI6MC4wLCJCb3JkZXJTdHlsZSI6eyIkaWQiOiI2NTgiLCJMaW5lQ29sb3IiOm51bGwsIkxpbmVXZWlnaHQiOjAuMCwiTGluZVR5cGUiOjAsIlBhcmVudFN0eWxlIjpudWxsfSwiUGFyZW50U3R5bGUiOm51bGx9LCJIb3Jpem9udGFsQ29ubmVjdG9yU3R5bGUiOnsiJGlkIjoiNjU5IiwiTGluZUNvbG9yIjp7IiRpZCI6IjY2MCIsIiR0eXBlIjoiTkxSRS5Db21tb24uRG9tLlNvbGlkQ29sb3JCcnVzaCwgTkxSRS5Db21tb24iLCJDb2xvciI6eyIkaWQiOiI2NjEiLCJBIjoyNTUsIlIiOjIwNCwiRyI6MjA0LCJCIjoyMDR9fSwiTGluZVdlaWdodCI6MS4wLCJMaW5lVHlwZSI6MCwiUGFyZW50U3R5bGUiOm51bGx9LCJWZXJ0aWNhbENvbm5lY3RvclN0eWxlIjp7IiRpZCI6IjY2MiIsIkxpbmVDb2xvciI6eyIkaWQiOiI2NjMiLCIkdHlwZSI6Ik5MUkUuQ29tbW9uLkRvbS5Tb2xpZENvbG9yQnJ1c2gsIE5MUkUuQ29tbW9uIiwiQ29sb3IiOnsiJGlkIjoiNjY0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UsIklzQmVsb3dUaW1lYmFuZCI6dHJ1ZSwiUGVyY2VudGFnZUNvbXBsZXRlU2hhcGVPcGFjaXR5IjozNSwiU2hhcGVTdHlsZSI6eyIkaWQiOiI2NjUiLCJNYXJnaW4iOnsiJGlkIjoiNjY2IiwiVG9wIjowLjAsIkxlZnQiOjQuMCwiUmlnaHQiOjQuMCwiQm90dG9tIjowLjB9LCJQYWRkaW5nIjp7IiRpZCI6IjY2NyIsIlRvcCI6MC4wLCJMZWZ0IjowLjAsIlJpZ2h0IjowLjAsIkJvdHRvbSI6MC4wfSwiQmFja2dyb3VuZCI6eyIkaWQiOiI2NjgiLCJDb2xvciI6eyIkaWQiOiI2NjkiLCJBIjoyNTUsIlIiOjIzMywiRyI6MTEzLCJCIjo1MH19LCJJc1Zpc2libGUiOnRydWUsIldpZHRoIjowLjAsIkhlaWdodCI6MTAuMCwiQm9yZGVyU3R5bGUiOnsiJGlkIjoiNjcwIiwiTGluZUNvbG9yIjp7IiRpZCI6IjY3MSIsIiR0eXBlIjoiTkxSRS5Db21tb24uRG9tLlNvbGlkQ29sb3JCcnVzaCwgTkxSRS5Db21tb24iLCJDb2xvciI6eyIkaWQiOiI2NzIiLCJBIjoyNTUsIlIiOjI1NSwiRyI6MCwiQiI6MH19LCJMaW5lV2VpZ2h0IjowLjAsIkxpbmVUeXBlIjowLCJQYXJlbnRTdHlsZSI6bnVsbH0sIlBhcmVudFN0eWxlIjpudWxsfSwiVGl0bGVTdHlsZSI6eyIkaWQiOiI2NzMiLCJGb250U2V0dGluZ3MiOnsiJGlkIjoiNjc0IiwiRm9udFNpemUiOjExLCJGb250TmFtZSI6IkNhbGlicmkiLCJJc0JvbGQiOnRydWUsIklzSXRhbGljIjpmYWxzZSwiSXNVbmRlcmxpbmVkIjpmYWxzZSwiUGFyZW50U3R5bGUiOm51bGx9LCJBdXRvU2l6ZSI6MCwiRm9yZWdyb3VuZCI6eyIkaWQiOiI2NzUiLCJDb2xvciI6eyIkaWQiOiI2NzY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Njc3IiwiVG9wIjowLjAsIkxlZnQiOjAuMCwiUmlnaHQiOjAuMCwiQm90dG9tIjowLjB9LCJQYWRkaW5nIjp7IiRpZCI6IjY3OCIsIlRvcCI6MC4wLCJMZWZ0IjowLjAsIlJpZ2h0IjowLjAsIkJvdHRvbSI6MC4wfSwiQmFja2dyb3VuZCI6eyIkaWQiOiI2NzkiLCJDb2xvciI6eyIkaWQiOiI2ODAiLCJBIjowLCJSIjoyNTUsIkciOjI1NSwiQiI6MjU1fX0sIklzVmlzaWJsZSI6dHJ1ZSwiV2lkdGgiOjAuMCwiSGVpZ2h0IjowLjAsIkJvcmRlclN0eWxlIjp7IiRpZCI6IjY4MSIsIkxpbmVDb2xvciI6bnVsbCwiTGluZVdlaWdodCI6MC4wLCJMaW5lVHlwZSI6MCwiUGFyZW50U3R5bGUiOm51bGx9LCJQYXJlbnRTdHlsZSI6bnVsbH0sIkRhdGVTdHlsZSI6eyIkaWQiOiI2ODIiLCJGb250U2V0dGluZ3MiOnsiJGlkIjoiNjgzIiwiRm9udFNpemUiOjEwLCJGb250TmFtZSI6IkNhbGlicmkiLCJJc0JvbGQiOmZhbHNlLCJJc0l0YWxpYyI6ZmFsc2UsIklzVW5kZXJsaW5lZCI6ZmFsc2UsIlBhcmVudFN0eWxlIjpudWxsfSwiQXV0b1NpemUiOjAsIkZvcmVncm91bmQiOnsiJGlkIjoiNjg0IiwiQ29sb3IiOnsiJGlkIjoiNjg1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2ODYiLCJUb3AiOjAuMCwiTGVmdCI6MC4wLCJSaWdodCI6MC4wLCJCb3R0b20iOjAuMH0sIlBhZGRpbmciOnsiJGlkIjoiNjg3IiwiVG9wIjowLjAsIkxlZnQiOjAuMCwiUmlnaHQiOjAuMCwiQm90dG9tIjowLjB9LCJCYWNrZ3JvdW5kIjp7IiRpZCI6IjY4OCIsIkNvbG9yIjp7IiRpZCI6IjY4OSIsIkEiOjAsIlIiOjI1NSwiRyI6MjU1LCJCIjoyNTV9fSwiSXNWaXNpYmxlIjp0cnVlLCJXaWR0aCI6MC4wLCJIZWlnaHQiOjAuMCwiQm9yZGVyU3R5bGUiOnsiJGlkIjoiNjkwIiwiTGluZUNvbG9yIjpudWxsLCJMaW5lV2VpZ2h0IjowLjAsIkxpbmVUeXBlIjowLCJQYXJlbnRTdHlsZSI6bnVsbH0sIlBhcmVudFN0eWxlIjpudWxsfSwiRGF0ZUZvcm1hdCI6eyIkaWQiOiI2OT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kyIiwiRm9ybWF0IjowLCJJc1Zpc2libGUiOmZhbHNlLCJMYXN0S25vd25WaXNpYmlsaXR5U3RhdGUiOmZhbHNlfSwiSXNWaXNpYmxlIjp0cnVlLCJQYXJlbnRTdHlsZSI6bnVsbH0sIkluZGV4IjoyMCwiU21hcnREdXJhdGlvbkFjdGl2YXRlZCI6ZmFsc2UsIkRhdGVGb3JtYXQiOnsiJHJlZiI6IjY5MSJ9LCJXZWVrTnVtYmVyaW5nIjp7IiRpZCI6IjY5MyIsIkZvcm1hdCI6MCwiSXNWaXNpYmxlIjpmYWxzZSwiTGFzdEtub3duVmlzaWJpbGl0eVN0YXRlIjpmYWxzZX0sIklkIjoiZjFlZTgyNWEtZjA4MS00MzI2LTllZDItZTlkZGUyY2M4ZWM4IiwiSW1wb3J0SWQiOiIxMiIsIlRpdGxlIjoiU3lzdGVtIFVwZGF0ZXMiLCJOb3RlIjpudWxsLCJIeXBlcmxpbmsiOnsiJGlkIjoiNjk0IiwiQWRkcmVzcyI6bnVsbCwiU3ViQWRkcmVzcyI6bnVsbH0sIklzQ2hhbmdlZCI6ZmFsc2UsIklzTmV3IjpmYWxzZX19XSwiX21pbGVzdG9uZXMiOltdLCJJZCI6IjAwMDAwMDAwLTAwMDAtMDAwMC0wMDAwLTAwMDAwMDAwMDAwMCIsIklzU2luZ2xlSXRlbVJvdyI6dHJ1ZX1dLCJJbmRleCI6MTMsIklkIjoiNmMxMDc3OWMtNmU2MS00MmNiLThhZDAtN2I4MmY2ZDllMWZkIiwiSGVhZGVyVGV4dCI6bnVsbCwiSXNEZWZhdWx0Ijp0cnVlLCJTdHlsZSI6eyIkaWQiOiI2OTUiLCJIZWFkZXJTdHlsZSI6eyIkaWQiOiI2OTYiLCJUZXh0U3R5bGUiOnsiJGlkIjoiNjk3IiwiRm9udFNldHRpbmdzIjp7IiRpZCI6IjY5OCIsIkZvbnRTaXplIjoxMSwiRm9udE5hbWUiOiJDYWxpYnJpIiwiSXNCb2xkIjpmYWxzZSwiSXNJdGFsaWMiOmZhbHNlLCJJc1VuZGVybGluZWQiOmZhbHNlLCJQYXJlbnRTdHlsZSI6bnVsbH0sIkF1dG9TaXplIjoyLCJGb3JlZ3JvdW5kIjp7IiRpZCI6IjY5OSIsIkNvbG9yIjp7IiRpZCI6IjcwMCIsIkEiOjI1NSwiUiI6MCwiRyI6MCwiQiI6MH19LCJNYXhXaWR0aCI6MC4wLCJNYXhIZWlnaHQiOjAuMCwiU21hcnRGb3JlZ3JvdW5kSXNBY3RpdmUiOmZhbHNlLCJIb3Jpem9udGFsQWxpZ25tZW50IjowLCJWZXJ0aWNhbEFsaWdubWVudCI6MCwiU21hcnRGb3JlZ3JvdW5kIjpudWxsLCJCYWNrZ3JvdW5kRmlsbFR5cGUiOjAsIk1hcmdpbiI6eyIkaWQiOiI3MDEiLCJUb3AiOjAuMCwiTGVmdCI6MC4wLCJSaWdodCI6MC4wLCJCb3R0b20iOjAuMH0sIlBhZGRpbmciOnsiJGlkIjoiNzAyIiwiVG9wIjowLjAsIkxlZnQiOjAuMCwiUmlnaHQiOjAuMCwiQm90dG9tIjowLjB9LCJCYWNrZ3JvdW5kIjpudWxsLCJJc1Zpc2libGUiOnRydWUsIldpZHRoIjowLjAsIkhlaWdodCI6MC4wLCJCb3JkZXJTdHlsZSI6bnVsbCwiUGFyZW50U3R5bGUiOm51bGx9LCJSZWN0YW5nbGVTdHlsZSI6eyIkaWQiOiI3MDMiLCJNYXJnaW4iOnsiJGlkIjoiNzA0IiwiVG9wIjowLjAsIkxlZnQiOjAuMCwiUmlnaHQiOjAuMCwiQm90dG9tIjowLjB9LCJQYWRkaW5nIjp7IiRpZCI6IjcwNSIsIlRvcCI6MC4wLCJMZWZ0IjowLjAsIlJpZ2h0IjowLjAsIkJvdHRvbSI6MC4wfSwiQmFja2dyb3VuZCI6eyIkaWQiOiI3MDYiLCJDb2xvciI6eyIkaWQiOiI3MDciLCJBIjo2MywiUiI6NjgsIkciOjExNCwiQiI6MTk2fX0sIklzVmlzaWJsZSI6dHJ1ZSwiV2lkdGgiOjAuMCwiSGVpZ2h0IjowLjAsIkJvcmRlclN0eWxlIjp7IiRpZCI6IjcwOCIsIkxpbmVDb2xvciI6eyIkaWQiOiI3MDkiLCIkdHlwZSI6Ik5MUkUuQ29tbW9uLkRvbS5Tb2xpZENvbG9yQnJ1c2gsIE5MUkUuQ29tbW9uIiwiQ29sb3IiOnsiJGlkIjoiNzEwIiwiQSI6MjU1LCJSIjoyNTUsIkciOjAsIkIiOjB9fSwiTGluZVdlaWdodCI6MC4wLCJMaW5lVHlwZSI6MCwiUGFyZW50U3R5bGUiOm51bGx9LCJQYXJlbnRTdHlsZSI6bnVsbH0sIk1hcmdpbiI6eyIkaWQiOiI3MTEiLCJUb3AiOjAuMCwiTGVmdCI6MC4wLCJSaWdodCI6MC4wLCJCb3R0b20iOjAuMH0sIlBhZGRpbmciOnsiJGlkIjoiNzEyIiwiVG9wIjowLjAsIkxlZnQiOjAuMCwiUmlnaHQiOjAuMCwiQm90dG9tIjowLjB9LCJCYWNrZ3JvdW5kIjpudWxsLCJJc1Zpc2libGUiOnRydWUsIldpZHRoIjowLjAsIkhlaWdodCI6MC4wLCJCb3JkZXJTdHlsZSI6bnVsbCwiUGFyZW50U3R5bGUiOm51bGx9LCJCYWNrZ3JvdW5kU3R5bGUiOnsiJGlkIjoiNzEzIiwiTWFyZ2luIjp7IiRpZCI6IjcxNCIsIlRvcCI6MC4wLCJMZWZ0IjowLjAsIlJpZ2h0IjowLjAsIkJvdHRvbSI6MC4wfSwiUGFkZGluZyI6eyIkaWQiOiI3MTUiLCJUb3AiOjAuMCwiTGVmdCI6MC4wLCJSaWdodCI6MC4wLCJCb3R0b20iOjAuMH0sIkJhY2tncm91bmQiOnsiJGlkIjoiNzE2IiwiQ29sb3IiOnsiJGlkIjoiNzE3IiwiQSI6NTEsIlIiOjI1LCJHIjoxMDcsIkIiOjM2fX0sIklzVmlzaWJsZSI6dHJ1ZSwiV2lkdGgiOjAuMCwiSGVpZ2h0IjowLjAsIkJvcmRlclN0eWxlIjp7IiRpZCI6IjcxOCIsIkxpbmVDb2xvciI6eyIkaWQiOiI3MTkiLCIkdHlwZSI6Ik5MUkUuQ29tbW9uLkRvbS5Tb2xpZENvbG9yQnJ1c2gsIE5MUkUuQ29tbW9uIiwiQ29sb3IiOnsiJGlkIjoiNzIwIiwiQSI6MjU1LCJSIjoyNTUsIkciOjAsIkIiOjB9fSwiTGluZVdlaWdodCI6MC4wLCJMaW5lVHlwZSI6MCwiUGFyZW50U3R5bGUiOm51bGx9LCJQYXJlbnRTdHlsZSI6bnVsbH0sIk1hcmdpbiI6eyIkaWQiOiI3MjEiLCJUb3AiOjAuMCwiTGVmdCI6MC4wLCJSaWdodCI6MC4wLCJCb3R0b20iOjAuMH0sIlBhZGRpbmciOnsiJGlkIjoiNzIyIiwiVG9wIjowLjAsIkxlZnQiOjAuMCwiUmlnaHQiOjAuMCwiQm90dG9tIjowLjB9LCJJc1Zpc2libGUiOmZhbHNlLCJXaWR0aCI6MC4wLCJIZWlnaHQiOjAuMCwiQm9yZGVyU3R5bGUiOm51bGwsIlBhcmVudFN0eWxlIjpudWxsfX1dLCJJZCI6ImE3ZDkxYjE3LTY3NWUtNGJiOC1hNWQxLWVkYjQ1ZjkxMDFlNCIsIkluZGV4IjoxMywiSGVhZGVyVGV4dCI6IlBoYXNlIElJIFJlYWxpemF0aW9uIiwiU3R5bGUiOnsiJGlkIjoiNzIzIiwiSGVhZGVyU3R5bGUiOnsiJGlkIjoiNzI0IiwiVGV4dElzVmVydGljYWwiOmZhbHNlLCJUZXh0U3R5bGUiOnsiJGlkIjoiNzI1IiwiRm9udFNldHRpbmdzIjp7IiRpZCI6IjcyNiIsIkZvbnRTaXplIjoxMiwiRm9udE5hbWUiOiJDYWxpYnJpIiwiSXNCb2xkIjpmYWxzZSwiSXNJdGFsaWMiOmZhbHNlLCJJc1VuZGVybGluZWQiOmZhbHNlLCJQYXJlbnRTdHlsZSI6bnVsbH0sIkF1dG9TaXplIjoyLCJGb3JlZ3JvdW5kIjp7IiRpZCI6IjcyNyIsIkNvbG9yIjp7IiRpZCI6IjcyOCIsIkEiOjI1NSwiUiI6MjU1LCJHIjoyNTUsIkIiOjI1NX19LCJNYXhXaWR0aCI6NTEuNDkzMzMzMzMzMzMzMzM5LCJNYXhIZWlnaHQiOiJJbmZpbml0eSIsIlNtYXJ0Rm9yZWdyb3VuZElzQWN0aXZlIjpmYWxzZSwiSG9yaXpvbnRhbEFsaWdubWVudCI6MCwiVmVydGljYWxBbGlnbm1lbnQiOjAsIlNtYXJ0Rm9yZWdyb3VuZCI6bnVsbCwiQmFja2dyb3VuZEZpbGxUeXBlIjowLCJNYXJnaW4iOnsiJGlkIjoiNzI5IiwiVG9wIjowLjAsIkxlZnQiOjAuMCwiUmlnaHQiOjAuMCwiQm90dG9tIjowLjB9LCJQYWRkaW5nIjp7IiRpZCI6IjczMCIsIlRvcCI6MC4wLCJMZWZ0IjowLjAsIlJpZ2h0IjowLjAsIkJvdHRvbSI6MC4wfSwiQmFja2dyb3VuZCI6bnVsbCwiSXNWaXNpYmxlIjp0cnVlLCJXaWR0aCI6MC4wLCJIZWlnaHQiOjAuMCwiQm9yZGVyU3R5bGUiOm51bGwsIlBhcmVudFN0eWxlIjpudWxsfSwiUmVjdGFuZ2xlU3R5bGUiOnsiJGlkIjoiNzMxIiwiTWFyZ2luIjp7IiRpZCI6IjczMiIsIlRvcCI6MC4wLCJMZWZ0IjowLjAsIlJpZ2h0IjowLjAsIkJvdHRvbSI6MC4wfSwiUGFkZGluZyI6eyIkaWQiOiI3MzMiLCJUb3AiOjAuMCwiTGVmdCI6MC4wLCJSaWdodCI6MC4wLCJCb3R0b20iOjAuMH0sIkJhY2tncm91bmQiOnsiJGlkIjoiNzM0IiwiQ29sb3IiOnsiJGlkIjoiNzM1IiwiQSI6MjU1LCJSIjoyMzMsIkciOjExMywiQiI6NTB9fSwiSXNWaXNpYmxlIjp0cnVlLCJXaWR0aCI6MC4wLCJIZWlnaHQiOjAuMCwiQm9yZGVyU3R5bGUiOnsiJGlkIjoiNzM2IiwiTGluZUNvbG9yIjp7IiRpZCI6IjczNyIsIiR0eXBlIjoiTkxSRS5Db21tb24uRG9tLlNvbGlkQ29sb3JCcnVzaCwgTkxSRS5Db21tb24iLCJDb2xvciI6eyIkaWQiOiI3MzgiLCJBIjoyNTUsIlIiOjg0LCJHIjozNiwiQiI6MTB9fSwiTGluZVdlaWdodCI6MC4wLCJMaW5lVHlwZSI6MCwiUGFyZW50U3R5bGUiOm51bGx9LCJQYXJlbnRTdHlsZSI6bnVsbH0sIk1hcmdpbiI6eyIkaWQiOiI3MzkiLCJUb3AiOjAuMCwiTGVmdCI6MC4wLCJSaWdodCI6MC4wLCJCb3R0b20iOjAuMH0sIlBhZGRpbmciOnsiJGlkIjoiNzQwIiwiVG9wIjowLjAsIkxlZnQiOjAuMCwiUmlnaHQiOjAuMCwiQm90dG9tIjowLjB9LCJCYWNrZ3JvdW5kIjpudWxsLCJJc1Zpc2libGUiOnRydWUsIldpZHRoIjowLjAsIkhlaWdodCI6MC4wLCJCb3JkZXJTdHlsZSI6bnVsbCwiUGFyZW50U3R5bGUiOm51bGx9LCJCYWNrZ3JvdW5kU3R5bGUiOnsiJGlkIjoiNzQxIiwiTWFyZ2luIjp7IiRpZCI6Ijc0MiIsIlRvcCI6MC4wLCJMZWZ0IjowLjAsIlJpZ2h0IjowLjAsIkJvdHRvbSI6MC4wfSwiUGFkZGluZyI6eyIkaWQiOiI3NDMiLCJUb3AiOjAuMCwiTGVmdCI6MC4wLCJSaWdodCI6MC4wLCJCb3R0b20iOjAuMH0sIkJhY2tncm91bmQiOnsiJGlkIjoiNzQ0IiwiQ29sb3IiOnsiJGlkIjoiNzQ1IiwiQSI6NTEsIlIiOjE2NSwiRyI6MTY1LCJCIjoxNjV9fSwiSXNWaXNpYmxlIjp0cnVlLCJXaWR0aCI6MC4wLCJIZWlnaHQiOjAuMCwiQm9yZGVyU3R5bGUiOnsiJGlkIjoiNzQ2IiwiTGluZUNvbG9yIjp7IiRpZCI6Ijc0NyIsIiR0eXBlIjoiTkxSRS5Db21tb24uRG9tLlNvbGlkQ29sb3JCcnVzaCwgTkxSRS5Db21tb24iLCJDb2xvciI6eyIkaWQiOiI3NDgiLCJBIjoyNTUsIlIiOjg0LCJHIjozNiwiQiI6MTB9fSwiTGluZVdlaWdodCI6MC4wLCJMaW5lVHlwZSI6MCwiUGFyZW50U3R5bGUiOm51bGx9LCJQYXJlbnRTdHlsZSI6bnVsbH0sIklzQWJvdmVUaW1lYmFuZCI6ZmFsc2UsIlNwYWNpbmciOjIsIk1hcmdpbiI6eyIkaWQiOiI3NDkiLCJUb3AiOjAuMCwiTGVmdCI6MC4wLCJSaWdodCI6MC4wLCJCb3R0b20iOjAuMH0sIlBhZGRpbmciOnsiJGlkIjoiNzUwIiwiVG9wIjowLjAsIkxlZnQiOjAuMCwiUmlnaHQiOjAuMCwiQm90dG9tIjowLjB9LCJJc1Zpc2libGUiOnRydWUsIldpZHRoIjowLjAsIkhlaWdodCI6MC4wLCJCb3JkZXJTdHlsZSI6eyIkaWQiOiI3NTEiLCJMaW5lQ29sb3IiOm51bGwsIkxpbmVXZWlnaHQiOjAuMCwiTGluZVR5cGUiOjAsIlBhcmVudFN0eWxlIjpudWxsfSwiUGFyZW50U3R5bGUiOm51bGx9fSx7IiRpZCI6Ijc1MiIsIl9hY3Rpdml0aWVzIjpbeyIkaWQiOiI3NTMiLCJfcm93cyI6W3siJGlkIjoiNzU0IiwiX3Rhc2tzIjpbeyIkaWQiOiI3NTUiLCJfYXR0YWNoZWRNaWxlc3RvbmVzIjpbXSwiVGFza0RlZmluaXRpb24iOnsiJGlkIjoiNzU2IiwiR3JvdXBOYW1lIjpudWxsLCJTdGFydERhdGUiOiIyMDI1LTA4LTI1VDAwOjAwOjAwIiwiRW5kRGF0ZSI6IjIwMjUtMDktMDVUMjM6NTk6MDAiLCJQZXJjZW50YWdlQ29tcGxldGUiOm51bGwsIlN0eWxlIjp7IiRpZCI6Ijc1NyIsIlNoYXBlIjoxLCJTaGFwZVRoaWNrbmVzcyI6MCwiRHVyYXRpb25Gb3JtYXQiOjAsIkluY2x1ZGVOb25Xb3JraW5nRGF5c0luRHVyYXRpb24iOmZhbHNlLCJQZXJjZW50YWdlQ29tcGxldGVTdHlsZSI6eyIkaWQiOiI3NTgiLCJGb250U2V0dGluZ3MiOnsiJGlkIjoiNzU5IiwiRm9udFNpemUiOjEwLCJGb250TmFtZSI6IkNhbGlicmkiLCJJc0JvbGQiOmZhbHNlLCJJc0l0YWxpYyI6ZmFsc2UsIklzVW5kZXJsaW5lZCI6ZmFsc2UsIlBhcmVudFN0eWxlIjpudWxsfSwiQXV0b1NpemUiOjAsIkZvcmVncm91bmQiOnsiJGlkIjoiNzYwIiwiQ29sb3IiOnsiJGlkIjoiNzYx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zYyIiwiVG9wIjowLjAsIkxlZnQiOjAuMCwiUmlnaHQiOjAuMCwiQm90dG9tIjowLjB9LCJQYWRkaW5nIjp7IiRpZCI6Ijc2MyIsIlRvcCI6MC4wLCJMZWZ0IjowLjAsIlJpZ2h0IjowLjAsIkJvdHRvbSI6MC4wfSwiQmFja2dyb3VuZCI6eyIkaWQiOiI3NjQiLCJDb2xvciI6eyIkaWQiOiI3NjUiLCJBIjo4OSwiUiI6MCwiRyI6MCwiQiI6MH19LCJJc1Zpc2libGUiOnRydWUsIldpZHRoIjowLjAsIkhlaWdodCI6MC4wLCJCb3JkZXJTdHlsZSI6eyIkaWQiOiI3NjYiLCJMaW5lQ29sb3IiOm51bGwsIkxpbmVXZWlnaHQiOjAuMCwiTGluZVR5cGUiOjAsIlBhcmVudFN0eWxlIjpudWxsfSwiUGFyZW50U3R5bGUiOm51bGx9LCJEdXJhdGlvblN0eWxlIjp7IiRpZCI6Ijc2NyIsIkZvbnRTZXR0aW5ncyI6eyIkaWQiOiI3NjgiLCJGb250U2l6ZSI6MTAsIkZvbnROYW1lIjoiQ2FsaWJyaSIsIklzQm9sZCI6ZmFsc2UsIklzSXRhbGljIjpmYWxzZSwiSXNVbmRlcmxpbmVkIjpmYWxzZSwiUGFyZW50U3R5bGUiOm51bGx9LCJBdXRvU2l6ZSI6MCwiRm9yZWdyb3VuZCI6eyIkaWQiOiI3NjkiLCJDb2xvciI6eyIkaWQiOiI3Nz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3NzEiLCJUb3AiOjAuMCwiTGVmdCI6MC4wLCJSaWdodCI6MC4wLCJCb3R0b20iOjAuMH0sIlBhZGRpbmciOnsiJGlkIjoiNzcyIiwiVG9wIjowLjAsIkxlZnQiOjAuMCwiUmlnaHQiOjAuMCwiQm90dG9tIjowLjB9LCJCYWNrZ3JvdW5kIjp7IiRpZCI6Ijc3MyIsIkNvbG9yIjp7IiRpZCI6Ijc3NCIsIkEiOjAsIlIiOjAsIkciOjAsIkIiOjB9fSwiSXNWaXNpYmxlIjp0cnVlLCJXaWR0aCI6MC4wLCJIZWlnaHQiOjAuMCwiQm9yZGVyU3R5bGUiOnsiJGlkIjoiNzc1IiwiTGluZUNvbG9yIjpudWxsLCJMaW5lV2VpZ2h0IjowLjAsIkxpbmVUeXBlIjowLCJQYXJlbnRTdHlsZSI6bnVsbH0sIlBhcmVudFN0eWxlIjpudWxsfSwiSG9yaXpvbnRhbENvbm5lY3RvclN0eWxlIjp7IiRpZCI6Ijc3NiIsIkxpbmVDb2xvciI6eyIkaWQiOiI3NzciLCIkdHlwZSI6Ik5MUkUuQ29tbW9uLkRvbS5Tb2xpZENvbG9yQnJ1c2gsIE5MUkUuQ29tbW9uIiwiQ29sb3IiOnsiJGlkIjoiNzc4IiwiQSI6MjU1LCJSIjoyMDQsIkciOjIwNCwiQiI6MjA0fX0sIkxpbmVXZWlnaHQiOjEuMCwiTGluZVR5cGUiOjAsIlBhcmVudFN0eWxlIjpudWxsfSwiVmVydGljYWxDb25uZWN0b3JTdHlsZSI6eyIkaWQiOiI3NzkiLCJMaW5lQ29sb3IiOnsiJGlkIjoiNzgwIiwiJHR5cGUiOiJOTFJFLkNvbW1vbi5Eb20uU29saWRDb2xvckJydXNoLCBOTFJFLkNvbW1vbiIsIkNvbG9yIjp7IiRpZCI6Ijc4MSIsIkEiOjI1NSwiUiI6MjA0LCJHIjoyMDQsIkIiOjIwN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1LCJJc0JlbG93VGltZWJhbmQiOnRydWUsIlBlcmNlbnRhZ2VDb21wbGV0ZVNoYXBlT3BhY2l0eSI6MzUsIlNoYXBlU3R5bGUiOnsiJGlkIjoiNzgyIiwiTWFyZ2luIjp7IiRpZCI6Ijc4MyIsIlRvcCI6MC4wLCJMZWZ0Ijo0LjAsIlJpZ2h0Ijo0LjAsIkJvdHRvbSI6MC4wfSwiUGFkZGluZyI6eyIkaWQiOiI3ODQiLCJUb3AiOjAuMCwiTGVmdCI6MC4wLCJSaWdodCI6MC4wLCJCb3R0b20iOjAuMH0sIkJhY2tncm91bmQiOnsiJGlkIjoiNzg1IiwiQ29sb3IiOnsiJGlkIjoiNzg2IiwiQSI6MjU1LCJSIjoyNSwiRyI6MTA3LCJCIjozNn19LCJJc1Zpc2libGUiOnRydWUsIldpZHRoIjowLjAsIkhlaWdodCI6MTAuMCwiQm9yZGVyU3R5bGUiOnsiJGlkIjoiNzg3IiwiTGluZUNvbG9yIjp7IiRpZCI6Ijc4OCIsIiR0eXBlIjoiTkxSRS5Db21tb24uRG9tLlNvbGlkQ29sb3JCcnVzaCwgTkxSRS5Db21tb24iLCJDb2xvciI6eyIkaWQiOiI3ODkiLCJBIjoyNTUsIlIiOjI1NSwiRyI6MCwiQiI6MH19LCJMaW5lV2VpZ2h0IjowLjAsIkxpbmVUeXBlIjowLCJQYXJlbnRTdHlsZSI6bnVsbH0sIlBhcmVudFN0eWxlIjpudWxsfSwiVGl0bGVTdHlsZSI6eyIkaWQiOiI3OTAiLCJGb250U2V0dGluZ3MiOnsiJGlkIjoiNzkxIiwiRm9udFNpemUiOjExLCJGb250TmFtZSI6IkNhbGlicmkiLCJJc0JvbGQiOnRydWUsIklzSXRhbGljIjpmYWxzZSwiSXNVbmRlcmxpbmVkIjpmYWxzZSwiUGFyZW50U3R5bGUiOm51bGx9LCJBdXRvU2l6ZSI6MCwiRm9yZWdyb3VuZCI6eyIkaWQiOiI3OTIiLCJDb2xvciI6eyIkaWQiOiI3OTM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Nzk0IiwiVG9wIjowLjAsIkxlZnQiOjAuMCwiUmlnaHQiOjAuMCwiQm90dG9tIjowLjB9LCJQYWRkaW5nIjp7IiRpZCI6Ijc5NSIsIlRvcCI6MC4wLCJMZWZ0IjowLjAsIlJpZ2h0IjowLjAsIkJvdHRvbSI6MC4wfSwiQmFja2dyb3VuZCI6eyIkaWQiOiI3OTYiLCJDb2xvciI6eyIkaWQiOiI3OTciLCJBIjowLCJSIjoyNTUsIkciOjI1NSwiQiI6MjU1fX0sIklzVmlzaWJsZSI6dHJ1ZSwiV2lkdGgiOjAuMCwiSGVpZ2h0IjowLjAsIkJvcmRlclN0eWxlIjp7IiRpZCI6Ijc5OCIsIkxpbmVDb2xvciI6bnVsbCwiTGluZVdlaWdodCI6MC4wLCJMaW5lVHlwZSI6MCwiUGFyZW50U3R5bGUiOm51bGx9LCJQYXJlbnRTdHlsZSI6bnVsbH0sIkRhdGVTdHlsZSI6eyIkaWQiOiI3OTkiLCJGb250U2V0dGluZ3MiOnsiJGlkIjoiODAwIiwiRm9udFNpemUiOjEwLCJGb250TmFtZSI6IkNhbGlicmkiLCJJc0JvbGQiOmZhbHNlLCJJc0l0YWxpYyI6ZmFsc2UsIklzVW5kZXJsaW5lZCI6ZmFsc2UsIlBhcmVudFN0eWxlIjpudWxsfSwiQXV0b1NpemUiOjAsIkZvcmVncm91bmQiOnsiJGlkIjoiODAxIiwiQ29sb3IiOnsiJGlkIjoiODAy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4MDMiLCJUb3AiOjAuMCwiTGVmdCI6MC4wLCJSaWdodCI6MC4wLCJCb3R0b20iOjAuMH0sIlBhZGRpbmciOnsiJGlkIjoiODA0IiwiVG9wIjowLjAsIkxlZnQiOjAuMCwiUmlnaHQiOjAuMCwiQm90dG9tIjowLjB9LCJCYWNrZ3JvdW5kIjp7IiRpZCI6IjgwNSIsIkNvbG9yIjp7IiRpZCI6IjgwNiIsIkEiOjAsIlIiOjI1NSwiRyI6MjU1LCJCIjoyNTV9fSwiSXNWaXNpYmxlIjp0cnVlLCJXaWR0aCI6MC4wLCJIZWlnaHQiOjAuMCwiQm9yZGVyU3R5bGUiOnsiJGlkIjoiODA3IiwiTGluZUNvbG9yIjpudWxsLCJMaW5lV2VpZ2h0IjowLjAsIkxpbmVUeXBlIjowLCJQYXJlbnRTdHlsZSI6bnVsbH0sIlBhcmVudFN0eWxlIjpudWxsfSwiRGF0ZUZvcm1hdCI6eyIkaWQiOiI4MD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A5IiwiRm9ybWF0IjowLCJJc1Zpc2libGUiOmZhbHNlLCJMYXN0S25vd25WaXNpYmlsaXR5U3RhdGUiOmZhbHNlfSwiSXNWaXNpYmxlIjp0cnVlLCJQYXJlbnRTdHlsZSI6bnVsbH0sIkluZGV4IjoyMiwiU21hcnREdXJhdGlvbkFjdGl2YXRlZCI6ZmFsc2UsIkRhdGVGb3JtYXQiOnsiJHJlZiI6IjgwOCJ9LCJXZWVrTnVtYmVyaW5nIjp7IiRpZCI6IjgxMCIsIkZvcm1hdCI6MCwiSXNWaXNpYmxlIjpmYWxzZSwiTGFzdEtub3duVmlzaWJpbGl0eVN0YXRlIjpmYWxzZX0sIklkIjoiNmYxY2U4ZmItOTg0Yi00NWY5LTk4NjctMDAwZjVjMjFlYjczIiwiSW1wb3J0SWQiOiIxMyIsIlRpdGxlIjoiQ3V0b3ZlciBHbyBMaXZlIFByZXAiLCJOb3RlIjpudWxsLCJIeXBlcmxpbmsiOnsiJGlkIjoiODExIiwiQWRkcmVzcyI6bnVsbCwiU3ViQWRkcmVzcyI6bnVsbH0sIklzQ2hhbmdlZCI6ZmFsc2UsIklzTmV3IjpmYWxzZX19XSwiX21pbGVzdG9uZXMiOltdLCJJZCI6IjAwMDAwMDAwLTAwMDAtMDAwMC0wMDAwLTAwMDAwMDAwMDAwMCIsIklzU2luZ2xlSXRlbVJvdyI6dHJ1ZX0seyIkaWQiOiI4MTIiLCJfdGFza3MiOltdLCJfbWlsZXN0b25lcyI6W3siJGlkIjoiODEzIiwiSWQiOiI5YTY3NjYxOS02NWU3LTRhYmYtODFkOS0yNDg0NDEwOWJkOTIiLCJJbmRleCI6MjMsIkdyb3VwSWQiOm51bGwsIlRpdGxlIjoiUHJvZHVjdGlvbiBTeXN0ZW0gQXZhaWxhYmxlIGZvciBVc2UiLCJEYXRlVGltZSI6IjIwMjUtMDktMDhUMjM6NTk6MDAiLCJQZXJjZW50YWdlQ29tcGxldGUiOm51bGwsIk5vdGUiOm51bGwsIlN0eWxlIjp7IiRpZCI6IjgxNCIsIlRpdGxlUG9zaXRpb24iOiJSaWdodCIsIkRhdGVQb3NpdGlvbiI6IkxlZnQiLCJTaGFwZVR5cGUiOjIsIlNoYXBlU2l6ZSI6MSwiU3BhY2luZyI6NSwiU2hhcGVTdHlsZSI6eyIkaWQiOiI4MTUiLCJNYXJnaW4iOnsiJHJlZiI6IjgifSwiUGFkZGluZyI6eyIkcmVmIjoiOSJ9LCJCYWNrZ3JvdW5kIjp7IiRpZCI6IjgxNiIsIkNvbG9yIjp7IiRpZCI6IjgxNyIsIkEiOjI1NSwiUiI6MjUsIkciOjEwNywiQiI6MzZ9fSwiSXNWaXNpYmxlIjp0cnVlLCJXaWR0aCI6MTMuMCwiSGVpZ2h0IjoxMy4wLCJCb3JkZXJTdHlsZSI6eyIkaWQiOiI4MTgiLCJMaW5lQ29sb3IiOnsiJGlkIjoiODE5IiwiJHR5cGUiOiJOTFJFLkNvbW1vbi5Eb20uU29saWRDb2xvckJydXNoLCBOTFJFLkNvbW1vbiIsIkNvbG9yIjp7IiRpZCI6IjgyMCIsIkEiOjI1NSwiUiI6MjU1LCJHIjowLCJCIjowfX0sIkxpbmVXZWlnaHQiOjAuMCwiTGluZVR5cGUiOjAsIlBhcmVudFN0eWxlIjpudWxsfSwiUGFyZW50U3R5bGUiOm51bGx9LCJUaXRsZVN0eWxlIjp7IiRpZCI6IjgyMSIsIkZvbnRTZXR0aW5ncyI6eyIkaWQiOiI4MjIiLCJGb250U2l6ZSI6MTEsIkZvbnROYW1lIjoiQ2FsaWJyaSIsIklzQm9sZCI6dHJ1ZSwiSXNJdGFsaWMiOmZhbHNlLCJJc1VuZGVybGluZWQiOmZhbHNlLCJQYXJlbnRTdHlsZSI6bnVsbH0sIkF1dG9TaXplIjowLCJGb3JlZ3JvdW5kIjp7IiRpZCI6IjgyMyIsIkNvbG9yIjp7IiRpZCI6IjgyNC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4MjUiLCJDb2xvciI6eyIkaWQiOiI4MjYiLCJBIjowLCJSIjoyNTUsIkciOjI1NSwiQiI6MjU1fX0sIklzVmlzaWJsZSI6dHJ1ZSwiV2lkdGgiOjAuMCwiSGVpZ2h0IjowLjAsIkJvcmRlclN0eWxlIjpudWxsLCJQYXJlbnRTdHlsZSI6bnVsbH0sIkRhdGVTdHlsZSI6eyIkaWQiOiI4MjciLCJGb250U2V0dGluZ3MiOnsiJGlkIjoiODI4IiwiRm9udFNpemUiOjEwLCJGb250TmFtZSI6IkNhbGlicmkiLCJJc0JvbGQiOmZhbHNlLCJJc0l0YWxpYyI6ZmFsc2UsIklzVW5kZXJsaW5lZCI6ZmFsc2UsIlBhcmVudFN0eWxlIjpudWxsfSwiQXV0b1NpemUiOjAsIkZvcmVncm91bmQiOnsiJGlkIjoiODI5IiwiQ29sb3IiOnsiJGlkIjoiODM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4MzEiLCJDb2xvciI6eyIkaWQiOiI4MzIiLCJBIjowLCJSIjoyNTUsIkciOjI1NSwiQiI6MjU1fX0sIklzVmlzaWJsZSI6dHJ1ZSwiV2lkdGgiOjAuMCwiSGVpZ2h0IjowLjAsIkJvcmRlclN0eWxlIjpudWxsLCJQYXJlbnRTdHlsZSI6bnVsbH0sIkRhdGVGb3JtYXQiOnsiJGlkIjoiODM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zNCIsIkZvcm1hdCI6MCwiSXNWaXNpYmxlIjpmYWxzZSwiTGFzdEtub3duVmlzaWJpbGl0eVN0YXRlIjpmYWxzZX0sIklzVmlzaWJsZSI6dHJ1ZSwiUGFyZW50U3R5bGUiOm51bGx9LCJIeXBlcmxpbmsiOm51bGwsIkltcG9ydElkIjoiMTQifV0sIklkIjoiMDAwMDAwMDAtMDAwMC0wMDAwLTAwMDAtMDAwMDAwMDAwMDAwIiwiSXNTaW5nbGVJdGVtUm93Ijp0cnVlfV0sIkluZGV4IjoyMSwiSWQiOiI0MzUyZDcwZC04NzQwLTQxMjItODNmYi0xN2RjNjIyYjRkZDgiLCJIZWFkZXJUZXh0IjpudWxsLCJJc0RlZmF1bHQiOnRydWUsIlN0eWxlIjp7IiRpZCI6IjgzNSIsIkhlYWRlclN0eWxlIjp7IiRpZCI6IjgzNiIsIlRleHRTdHlsZSI6eyIkaWQiOiI4MzciLCJGb250U2V0dGluZ3MiOnsiJGlkIjoiODM4IiwiRm9udFNpemUiOjExLCJGb250TmFtZSI6IkNhbGlicmkiLCJJc0JvbGQiOmZhbHNlLCJJc0l0YWxpYyI6ZmFsc2UsIklzVW5kZXJsaW5lZCI6ZmFsc2UsIlBhcmVudFN0eWxlIjpudWxsfSwiQXV0b1NpemUiOjIsIkZvcmVncm91bmQiOnsiJGlkIjoiODM5IiwiQ29sb3IiOnsiJGlkIjoiODQwIiwiQSI6MjU1LCJSIjowLCJHIjowLCJCIjowfX0sIk1heFdpZHRoIjowLjAsIk1heEhlaWdodCI6MC4wLCJTbWFydEZvcmVncm91bmRJc0FjdGl2ZSI6ZmFsc2UsIkhvcml6b250YWxBbGlnbm1lbnQiOjAsIlZlcnRpY2FsQWxpZ25tZW50IjowLCJTbWFydEZvcmVncm91bmQiOm51bGwsIkJhY2tncm91bmRGaWxsVHlwZSI6MCwiTWFyZ2luIjp7IiRpZCI6Ijg0MSIsIlRvcCI6MC4wLCJMZWZ0IjowLjAsIlJpZ2h0IjowLjAsIkJvdHRvbSI6MC4wfSwiUGFkZGluZyI6eyIkaWQiOiI4NDIiLCJUb3AiOjAuMCwiTGVmdCI6MC4wLCJSaWdodCI6MC4wLCJCb3R0b20iOjAuMH0sIkJhY2tncm91bmQiOm51bGwsIklzVmlzaWJsZSI6dHJ1ZSwiV2lkdGgiOjAuMCwiSGVpZ2h0IjowLjAsIkJvcmRlclN0eWxlIjpudWxsLCJQYXJlbnRTdHlsZSI6bnVsbH0sIlJlY3RhbmdsZVN0eWxlIjp7IiRpZCI6Ijg0MyIsIk1hcmdpbiI6eyIkaWQiOiI4NDQiLCJUb3AiOjAuMCwiTGVmdCI6MC4wLCJSaWdodCI6MC4wLCJCb3R0b20iOjAuMH0sIlBhZGRpbmciOnsiJGlkIjoiODQ1IiwiVG9wIjowLjAsIkxlZnQiOjAuMCwiUmlnaHQiOjAuMCwiQm90dG9tIjowLjB9LCJCYWNrZ3JvdW5kIjp7IiRpZCI6Ijg0NiIsIkNvbG9yIjp7IiRpZCI6Ijg0NyIsIkEiOjYzLCJSIjo2OCwiRyI6MTE0LCJCIjoxOTZ9fSwiSXNWaXNpYmxlIjp0cnVlLCJXaWR0aCI6MC4wLCJIZWlnaHQiOjAuMCwiQm9yZGVyU3R5bGUiOnsiJGlkIjoiODQ4IiwiTGluZUNvbG9yIjp7IiRpZCI6Ijg0OSIsIiR0eXBlIjoiTkxSRS5Db21tb24uRG9tLlNvbGlkQ29sb3JCcnVzaCwgTkxSRS5Db21tb24iLCJDb2xvciI6eyIkaWQiOiI4NTAiLCJBIjoyNTUsIlIiOjI1NSwiRyI6MCwiQiI6MH19LCJMaW5lV2VpZ2h0IjowLjAsIkxpbmVUeXBlIjowLCJQYXJlbnRTdHlsZSI6bnVsbH0sIlBhcmVudFN0eWxlIjpudWxsfSwiTWFyZ2luIjp7IiRpZCI6Ijg1MSIsIlRvcCI6MC4wLCJMZWZ0IjowLjAsIlJpZ2h0IjowLjAsIkJvdHRvbSI6MC4wfSwiUGFkZGluZyI6eyIkaWQiOiI4NTIiLCJUb3AiOjAuMCwiTGVmdCI6MC4wLCJSaWdodCI6MC4wLCJCb3R0b20iOjAuMH0sIkJhY2tncm91bmQiOm51bGwsIklzVmlzaWJsZSI6dHJ1ZSwiV2lkdGgiOjAuMCwiSGVpZ2h0IjowLjAsIkJvcmRlclN0eWxlIjpudWxsLCJQYXJlbnRTdHlsZSI6bnVsbH0sIkJhY2tncm91bmRTdHlsZSI6eyIkaWQiOiI4NTMiLCJNYXJnaW4iOnsiJGlkIjoiODU0IiwiVG9wIjowLjAsIkxlZnQiOjAuMCwiUmlnaHQiOjAuMCwiQm90dG9tIjowLjB9LCJQYWRkaW5nIjp7IiRpZCI6Ijg1NSIsIlRvcCI6MC4wLCJMZWZ0IjowLjAsIlJpZ2h0IjowLjAsIkJvdHRvbSI6MC4wfSwiQmFja2dyb3VuZCI6eyIkaWQiOiI4NTYiLCJDb2xvciI6eyIkaWQiOiI4NTciLCJBIjo1MSwiUiI6MjUsIkciOjEwNywiQiI6MzZ9fSwiSXNWaXNpYmxlIjp0cnVlLCJXaWR0aCI6MC4wLCJIZWlnaHQiOjAuMCwiQm9yZGVyU3R5bGUiOnsiJGlkIjoiODU4IiwiTGluZUNvbG9yIjp7IiRpZCI6Ijg1OSIsIiR0eXBlIjoiTkxSRS5Db21tb24uRG9tLlNvbGlkQ29sb3JCcnVzaCwgTkxSRS5Db21tb24iLCJDb2xvciI6eyIkaWQiOiI4NjAiLCJBIjoyNTUsIlIiOjI1NSwiRyI6MCwiQiI6MH19LCJMaW5lV2VpZ2h0IjowLjAsIkxpbmVUeXBlIjowLCJQYXJlbnRTdHlsZSI6bnVsbH0sIlBhcmVudFN0eWxlIjpudWxsfSwiTWFyZ2luIjp7IiRpZCI6Ijg2MSIsIlRvcCI6MC4wLCJMZWZ0IjowLjAsIlJpZ2h0IjowLjAsIkJvdHRvbSI6MC4wfSwiUGFkZGluZyI6eyIkaWQiOiI4NjIiLCJUb3AiOjAuMCwiTGVmdCI6MC4wLCJSaWdodCI6MC4wLCJCb3R0b20iOjAuMH0sIklzVmlzaWJsZSI6ZmFsc2UsIldpZHRoIjowLjAsIkhlaWdodCI6MC4wLCJCb3JkZXJTdHlsZSI6bnVsbCwiUGFyZW50U3R5bGUiOm51bGx9fV0sIklkIjoiYTQ4MjEwNWEtMjdkNS00ZDVmLTliNGEtMDA0MzEzNDVlODZhIiwiSW5kZXgiOjIxLCJIZWFkZXJUZXh0IjoiUGhhc2UgSUkgRGVwbG95IiwiU3R5bGUiOnsiJGlkIjoiODYzIiwiSGVhZGVyU3R5bGUiOnsiJGlkIjoiODY0IiwiVGV4dElzVmVydGljYWwiOmZhbHNlLCJUZXh0U3R5bGUiOnsiJGlkIjoiODY1IiwiRm9udFNldHRpbmdzIjp7IiRpZCI6Ijg2NiIsIkZvbnRTaXplIjoxMiwiRm9udE5hbWUiOiJDYWxpYnJpIiwiSXNCb2xkIjpmYWxzZSwiSXNJdGFsaWMiOmZhbHNlLCJJc1VuZGVybGluZWQiOmZhbHNlLCJQYXJlbnRTdHlsZSI6bnVsbH0sIkF1dG9TaXplIjoyLCJGb3JlZ3JvdW5kIjp7IiRpZCI6Ijg2NyIsIkNvbG9yIjp7IiRpZCI6Ijg2OCIsIkEiOjI1NSwiUiI6MjU1LCJHIjoyNTUsIkIiOjI1NX19LCJNYXhXaWR0aCI6NTEuNDkzMzMzMzMzMzMzMzM5LCJNYXhIZWlnaHQiOiJJbmZpbml0eSIsIlNtYXJ0Rm9yZWdyb3VuZElzQWN0aXZlIjpmYWxzZSwiSG9yaXpvbnRhbEFsaWdubWVudCI6MCwiVmVydGljYWxBbGlnbm1lbnQiOjAsIlNtYXJ0Rm9yZWdyb3VuZCI6bnVsbCwiQmFja2dyb3VuZEZpbGxUeXBlIjowLCJNYXJnaW4iOnsiJGlkIjoiODY5IiwiVG9wIjowLjAsIkxlZnQiOjAuMCwiUmlnaHQiOjAuMCwiQm90dG9tIjowLjB9LCJQYWRkaW5nIjp7IiRpZCI6Ijg3MCIsIlRvcCI6MC4wLCJMZWZ0IjowLjAsIlJpZ2h0IjowLjAsIkJvdHRvbSI6MC4wfSwiQmFja2dyb3VuZCI6bnVsbCwiSXNWaXNpYmxlIjp0cnVlLCJXaWR0aCI6MC4wLCJIZWlnaHQiOjAuMCwiQm9yZGVyU3R5bGUiOm51bGwsIlBhcmVudFN0eWxlIjpudWxsfSwiUmVjdGFuZ2xlU3R5bGUiOnsiJGlkIjoiODcxIiwiTWFyZ2luIjp7IiRpZCI6Ijg3MiIsIlRvcCI6MC4wLCJMZWZ0IjowLjAsIlJpZ2h0IjowLjAsIkJvdHRvbSI6MC4wfSwiUGFkZGluZyI6eyIkaWQiOiI4NzMiLCJUb3AiOjAuMCwiTGVmdCI6MC4wLCJSaWdodCI6MC4wLCJCb3R0b20iOjAuMH0sIkJhY2tncm91bmQiOnsiJGlkIjoiODc0IiwiQ29sb3IiOnsiJGlkIjoiODc1IiwiQSI6MjU1LCJSIjoyNSwiRyI6MTA3LCJCIjozNn19LCJJc1Zpc2libGUiOnRydWUsIldpZHRoIjowLjAsIkhlaWdodCI6MC4wLCJCb3JkZXJTdHlsZSI6eyIkaWQiOiI4NzYiLCJMaW5lQ29sb3IiOnsiJGlkIjoiODc3IiwiJHR5cGUiOiJOTFJFLkNvbW1vbi5Eb20uU29saWRDb2xvckJydXNoLCBOTFJFLkNvbW1vbiIsIkNvbG9yIjp7IiRpZCI6Ijg3OCIsIkEiOjI1NSwiUiI6OSwiRyI6MzYsIkIiOjEyfX0sIkxpbmVXZWlnaHQiOjAuMCwiTGluZVR5cGUiOjAsIlBhcmVudFN0eWxlIjpudWxsfSwiUGFyZW50U3R5bGUiOm51bGx9LCJNYXJnaW4iOnsiJGlkIjoiODc5IiwiVG9wIjowLjAsIkxlZnQiOjAuMCwiUmlnaHQiOjAuMCwiQm90dG9tIjowLjB9LCJQYWRkaW5nIjp7IiRpZCI6Ijg4MCIsIlRvcCI6MC4wLCJMZWZ0IjowLjAsIlJpZ2h0IjowLjAsIkJvdHRvbSI6MC4wfSwiQmFja2dyb3VuZCI6bnVsbCwiSXNWaXNpYmxlIjp0cnVlLCJXaWR0aCI6MC4wLCJIZWlnaHQiOjAuMCwiQm9yZGVyU3R5bGUiOm51bGwsIlBhcmVudFN0eWxlIjpudWxsfSwiQmFja2dyb3VuZFN0eWxlIjp7IiRpZCI6Ijg4MSIsIk1hcmdpbiI6eyIkaWQiOiI4ODIiLCJUb3AiOjAuMCwiTGVmdCI6MC4wLCJSaWdodCI6MC4wLCJCb3R0b20iOjAuMH0sIlBhZGRpbmciOnsiJGlkIjoiODgzIiwiVG9wIjowLjAsIkxlZnQiOjAuMCwiUmlnaHQiOjAuMCwiQm90dG9tIjowLjB9LCJCYWNrZ3JvdW5kIjp7IiRpZCI6Ijg4NCIsIkNvbG9yIjp7IiRpZCI6Ijg4NSIsIkEiOjUxLCJSIjoxNjUsIkciOjE2NSwiQiI6MTY1fX0sIklzVmlzaWJsZSI6dHJ1ZSwiV2lkdGgiOjAuMCwiSGVpZ2h0IjowLjAsIkJvcmRlclN0eWxlIjp7IiRpZCI6Ijg4NiIsIkxpbmVDb2xvciI6eyIkaWQiOiI4ODciLCIkdHlwZSI6Ik5MUkUuQ29tbW9uLkRvbS5Tb2xpZENvbG9yQnJ1c2gsIE5MUkUuQ29tbW9uIiwiQ29sb3IiOnsiJGlkIjoiODg4IiwiQSI6MjU1LCJSIjo5LCJHIjozNiwiQiI6MTJ9fSwiTGluZVdlaWdodCI6MC4wLCJMaW5lVHlwZSI6MCwiUGFyZW50U3R5bGUiOm51bGx9LCJQYXJlbnRTdHlsZSI6bnVsbH0sIklzQWJvdmVUaW1lYmFuZCI6ZmFsc2UsIlNwYWNpbmciOjIsIk1hcmdpbiI6eyIkaWQiOiI4ODkiLCJUb3AiOjAuMCwiTGVmdCI6MC4wLCJSaWdodCI6MC4wLCJCb3R0b20iOjAuMH0sIlBhZGRpbmciOnsiJGlkIjoiODkwIiwiVG9wIjowLjAsIkxlZnQiOjAuMCwiUmlnaHQiOjAuMCwiQm90dG9tIjowLjB9LCJJc1Zpc2libGUiOnRydWUsIldpZHRoIjowLjAsIkhlaWdodCI6MC4wLCJCb3JkZXJTdHlsZSI6eyIkaWQiOiI4OTEiLCJMaW5lQ29sb3IiOm51bGwsIkxpbmVXZWlnaHQiOjAuMCwiTGluZVR5cGUiOjAsIlBhcmVudFN0eWxlIjpudWxsfSwiUGFyZW50U3R5bGUiOm51bGx9fSx7IiRpZCI6Ijg5MiIsIl9hY3Rpdml0aWVzIjpbeyIkaWQiOiI4OTMiLCJfcm93cyI6W3siJGlkIjoiODk0IiwiX3Rhc2tzIjpbeyIkaWQiOiI4OTUiLCJfYXR0YWNoZWRNaWxlc3RvbmVzIjpbXSwiVGFza0RlZmluaXRpb24iOnsiJGlkIjoiODk2IiwiR3JvdXBOYW1lIjpudWxsLCJTdGFydERhdGUiOiIyMDI1LTA5LTE2VDAwOjAwOjAwWiIsIkVuZERhdGUiOiIyMDI1LTEwLTE2VDIzOjU5OjAwWiIsIlBlcmNlbnRhZ2VDb21wbGV0ZSI6bnVsbCwiU3R5bGUiOnsiJGlkIjoiODk3IiwiU2hhcGUiOjEsIlNoYXBlVGhpY2tuZXNzIjowLCJEdXJhdGlvbkZvcm1hdCI6MCwiSW5jbHVkZU5vbldvcmtpbmdEYXlzSW5EdXJhdGlvbiI6ZmFsc2UsIlBlcmNlbnRhZ2VDb21wbGV0ZVN0eWxlIjp7IiRpZCI6Ijg5OCIsIkZvbnRTZXR0aW5ncyI6eyIkaWQiOiI4OTkiLCJGb250U2l6ZSI6MTAsIkZvbnROYW1lIjoiQ2FsaWJyaSIsIklzQm9sZCI6ZmFsc2UsIklzSXRhbGljIjpmYWxzZSwiSXNVbmRlcmxpbmVkIjpmYWxzZSwiUGFyZW50U3R5bGUiOm51bGx9LCJBdXRvU2l6ZSI6MCwiRm9yZWdyb3VuZCI6eyIkaWQiOiI5MDAiLCJDb2xvciI6eyIkaWQiOiI5MD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MDIiLCJUb3AiOjAuMCwiTGVmdCI6MC4wLCJSaWdodCI6MC4wLCJCb3R0b20iOjAuMH0sIlBhZGRpbmciOnsiJGlkIjoiOTAzIiwiVG9wIjowLjAsIkxlZnQiOjAuMCwiUmlnaHQiOjAuMCwiQm90dG9tIjowLjB9LCJCYWNrZ3JvdW5kIjp7IiRpZCI6IjkwNCIsIkNvbG9yIjp7IiRpZCI6IjkwNSIsIkEiOjg5LCJSIjowLCJHIjowLCJCIjowfX0sIklzVmlzaWJsZSI6dHJ1ZSwiV2lkdGgiOjAuMCwiSGVpZ2h0IjowLjAsIkJvcmRlclN0eWxlIjp7IiRpZCI6IjkwNiIsIkxpbmVDb2xvciI6bnVsbCwiTGluZVdlaWdodCI6MC4wLCJMaW5lVHlwZSI6MCwiUGFyZW50U3R5bGUiOm51bGx9LCJQYXJlbnRTdHlsZSI6bnVsbH0sIkR1cmF0aW9uU3R5bGUiOnsiJGlkIjoiOTA3IiwiRm9udFNldHRpbmdzIjp7IiRpZCI6IjkwOCIsIkZvbnRTaXplIjoxMCwiRm9udE5hbWUiOiJDYWxpYnJpIiwiSXNCb2xkIjpmYWxzZSwiSXNJdGFsaWMiOmZhbHNlLCJJc1VuZGVybGluZWQiOmZhbHNlLCJQYXJlbnRTdHlsZSI6bnVsbH0sIkF1dG9TaXplIjowLCJGb3JlZ3JvdW5kIjp7IiRpZCI6IjkwOSIsIkNvbG9yIjp7IiRpZCI6Ijkx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xMSIsIlRvcCI6MC4wLCJMZWZ0IjowLjAsIlJpZ2h0IjowLjAsIkJvdHRvbSI6MC4wfSwiUGFkZGluZyI6eyIkaWQiOiI5MTIiLCJUb3AiOjAuMCwiTGVmdCI6MC4wLCJSaWdodCI6MC4wLCJCb3R0b20iOjAuMH0sIkJhY2tncm91bmQiOnsiJGlkIjoiOTEzIiwiQ29sb3IiOnsiJGlkIjoiOTE0IiwiQSI6MCwiUiI6MCwiRyI6MCwiQiI6MH19LCJJc1Zpc2libGUiOnRydWUsIldpZHRoIjowLjAsIkhlaWdodCI6MC4wLCJCb3JkZXJTdHlsZSI6eyIkaWQiOiI5MTUiLCJMaW5lQ29sb3IiOm51bGwsIkxpbmVXZWlnaHQiOjAuMCwiTGluZVR5cGUiOjAsIlBhcmVudFN0eWxlIjpudWxsfSwiUGFyZW50U3R5bGUiOm51bGx9LCJIb3Jpem9udGFsQ29ubmVjdG9yU3R5bGUiOnsiJGlkIjoiOTE2IiwiTGluZUNvbG9yIjp7IiRpZCI6IjkxNyIsIiR0eXBlIjoiTkxSRS5Db21tb24uRG9tLlNvbGlkQ29sb3JCcnVzaCwgTkxSRS5Db21tb24iLCJDb2xvciI6eyIkaWQiOiI5MTgiLCJBIjoyNTUsIlIiOjIwNCwiRyI6MjA0LCJCIjoyMDR9fSwiTGluZVdlaWdodCI6MS4wLCJMaW5lVHlwZSI6MCwiUGFyZW50U3R5bGUiOm51bGx9LCJWZXJ0aWNhbENvbm5lY3RvclN0eWxlIjp7IiRpZCI6IjkxOSIsIkxpbmVDb2xvciI6eyIkaWQiOiI5MjAiLCIkdHlwZSI6Ik5MUkUuQ29tbW9uLkRvbS5Tb2xpZENvbG9yQnJ1c2gsIE5MUkUuQ29tbW9uIiwiQ29sb3IiOnsiJGlkIjoiOTIx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UsIklzQmVsb3dUaW1lYmFuZCI6dHJ1ZSwiUGVyY2VudGFnZUNvbXBsZXRlU2hhcGVPcGFjaXR5IjozNSwiU2hhcGVTdHlsZSI6eyIkaWQiOiI5MjIiLCJNYXJnaW4iOnsiJGlkIjoiOTIzIiwiVG9wIjowLjAsIkxlZnQiOjQuMCwiUmlnaHQiOjQuMCwiQm90dG9tIjowLjB9LCJQYWRkaW5nIjp7IiRpZCI6IjkyNCIsIlRvcCI6MC4wLCJMZWZ0IjowLjAsIlJpZ2h0IjowLjAsIkJvdHRvbSI6MC4wfSwiQmFja2dyb3VuZCI6eyIkaWQiOiI5MjUiLCJDb2xvciI6eyIkaWQiOiI5MjYiLCJBIjoyNTUsIlIiOjE1LCJHIjoxNTgsIkIiOjIxM319LCJJc1Zpc2libGUiOnRydWUsIldpZHRoIjowLjAsIkhlaWdodCI6MTAuMCwiQm9yZGVyU3R5bGUiOnsiJGlkIjoiOTI3IiwiTGluZUNvbG9yIjp7IiRpZCI6IjkyOCIsIiR0eXBlIjoiTkxSRS5Db21tb24uRG9tLlNvbGlkQ29sb3JCcnVzaCwgTkxSRS5Db21tb24iLCJDb2xvciI6eyIkaWQiOiI5MjkiLCJBIjoyNTUsIlIiOjI1NSwiRyI6MCwiQiI6MH19LCJMaW5lV2VpZ2h0IjowLjAsIkxpbmVUeXBlIjowLCJQYXJlbnRTdHlsZSI6bnVsbH0sIlBhcmVudFN0eWxlIjpudWxsfSwiVGl0bGVTdHlsZSI6eyIkaWQiOiI5MzAiLCJGb250U2V0dGluZ3MiOnsiJGlkIjoiOTMxIiwiRm9udFNpemUiOjExLCJGb250TmFtZSI6IkNhbGlicmkiLCJJc0JvbGQiOnRydWUsIklzSXRhbGljIjpmYWxzZSwiSXNVbmRlcmxpbmVkIjpmYWxzZSwiUGFyZW50U3R5bGUiOm51bGx9LCJBdXRvU2l6ZSI6MCwiRm9yZWdyb3VuZCI6eyIkaWQiOiI5MzIiLCJDb2xvciI6eyIkaWQiOiI5MzM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OTM0IiwiVG9wIjowLjAsIkxlZnQiOjAuMCwiUmlnaHQiOjAuMCwiQm90dG9tIjowLjB9LCJQYWRkaW5nIjp7IiRpZCI6IjkzNSIsIlRvcCI6MC4wLCJMZWZ0IjowLjAsIlJpZ2h0IjowLjAsIkJvdHRvbSI6MC4wfSwiQmFja2dyb3VuZCI6eyIkaWQiOiI5MzYiLCJDb2xvciI6eyIkaWQiOiI5MzciLCJBIjowLCJSIjoyNTUsIkciOjI1NSwiQiI6MjU1fX0sIklzVmlzaWJsZSI6dHJ1ZSwiV2lkdGgiOjAuMCwiSGVpZ2h0IjowLjAsIkJvcmRlclN0eWxlIjp7IiRpZCI6IjkzOCIsIkxpbmVDb2xvciI6bnVsbCwiTGluZVdlaWdodCI6MC4wLCJMaW5lVHlwZSI6MCwiUGFyZW50U3R5bGUiOm51bGx9LCJQYXJlbnRTdHlsZSI6bnVsbH0sIkRhdGVTdHlsZSI6eyIkaWQiOiI5MzkiLCJGb250U2V0dGluZ3MiOnsiJGlkIjoiOTQwIiwiRm9udFNpemUiOjEwLCJGb250TmFtZSI6IkNhbGlicmkiLCJJc0JvbGQiOmZhbHNlLCJJc0l0YWxpYyI6ZmFsc2UsIklzVW5kZXJsaW5lZCI6ZmFsc2UsIlBhcmVudFN0eWxlIjpudWxsfSwiQXV0b1NpemUiOjAsIkZvcmVncm91bmQiOnsiJGlkIjoiOTQxIiwiQ29sb3IiOnsiJGlkIjoiOTQy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5NDMiLCJUb3AiOjAuMCwiTGVmdCI6MC4wLCJSaWdodCI6MC4wLCJCb3R0b20iOjAuMH0sIlBhZGRpbmciOnsiJGlkIjoiOTQ0IiwiVG9wIjowLjAsIkxlZnQiOjAuMCwiUmlnaHQiOjAuMCwiQm90dG9tIjowLjB9LCJCYWNrZ3JvdW5kIjp7IiRpZCI6Ijk0NSIsIkNvbG9yIjp7IiRpZCI6Ijk0NiIsIkEiOjAsIlIiOjI1NSwiRyI6MjU1LCJCIjoyNTV9fSwiSXNWaXNpYmxlIjp0cnVlLCJXaWR0aCI6MC4wLCJIZWlnaHQiOjAuMCwiQm9yZGVyU3R5bGUiOnsiJGlkIjoiOTQ3IiwiTGluZUNvbG9yIjpudWxsLCJMaW5lV2VpZ2h0IjowLjAsIkxpbmVUeXBlIjowLCJQYXJlbnRTdHlsZSI6bnVsbH0sIlBhcmVudFN0eWxlIjpudWxsfSwiRGF0ZUZvcm1hdCI6eyIkaWQiOiI5ND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Q5IiwiRm9ybWF0IjowLCJJc1Zpc2libGUiOmZhbHNlLCJMYXN0S25vd25WaXNpYmlsaXR5U3RhdGUiOmZhbHNlfSwiSXNWaXNpYmxlIjp0cnVlLCJQYXJlbnRTdHlsZSI6bnVsbH0sIkluZGV4IjoyNSwiU21hcnREdXJhdGlvbkFjdGl2YXRlZCI6ZmFsc2UsIkRhdGVGb3JtYXQiOnsiJHJlZiI6Ijk0OCJ9LCJXZWVrTnVtYmVyaW5nIjp7IiRpZCI6Ijk1MCIsIkZvcm1hdCI6MCwiSXNWaXNpYmxlIjpmYWxzZSwiTGFzdEtub3duVmlzaWJpbGl0eVN0YXRlIjpmYWxzZX0sIklkIjoiYWQyZTdiZmQtMTM1MS00MGE4LWE2YTQtNTg4NmU0YmY0ZWQwIiwiSW1wb3J0SWQiOiIxNSIsIlRpdGxlIjoiSHlwZXJDYXJlIiwiTm90ZSI6bnVsbCwiSHlwZXJsaW5rIjp7IiRpZCI6Ijk1MSIsIkFkZHJlc3MiOm51bGwsIlN1YkFkZHJlc3MiOm51bGx9LCJJc0NoYW5nZWQiOmZhbHNlLCJJc05ldyI6ZmFsc2V9fV0sIl9taWxlc3RvbmVzIjpbXSwiSWQiOiIwMDAwMDAwMC0wMDAwLTAwMDAtMDAwMC0wMDAwMDAwMDAwMDAiLCJJc1NpbmdsZUl0ZW1Sb3ciOnRydWV9XSwiSW5kZXgiOjI0LCJJZCI6IjI2Mjc0Njc0LTEyMWUtNDE4NS05ZmIwLTNjMDcyOGNkNmNiMiIsIkhlYWRlclRleHQiOm51bGwsIklzRGVmYXVsdCI6dHJ1ZSwiU3R5bGUiOnsiJGlkIjoiOTUyIiwiSGVhZGVyU3R5bGUiOnsiJGlkIjoiOTUzIiwiVGV4dFN0eWxlIjp7IiRpZCI6Ijk1NCIsIkZvbnRTZXR0aW5ncyI6eyIkaWQiOiI5NTUiLCJGb250U2l6ZSI6MTEsIkZvbnROYW1lIjoiQ2FsaWJyaSIsIklzQm9sZCI6ZmFsc2UsIklzSXRhbGljIjpmYWxzZSwiSXNVbmRlcmxpbmVkIjpmYWxzZSwiUGFyZW50U3R5bGUiOm51bGx9LCJBdXRvU2l6ZSI6MiwiRm9yZWdyb3VuZCI6eyIkaWQiOiI5NTYiLCJDb2xvciI6eyIkaWQiOiI5NTciLCJBIjoyNTUsIlIiOjAsIkciOjAsIkIiOjB9fSwiTWF4V2lkdGgiOjAuMCwiTWF4SGVpZ2h0IjowLjAsIlNtYXJ0Rm9yZWdyb3VuZElzQWN0aXZlIjpmYWxzZSwiSG9yaXpvbnRhbEFsaWdubWVudCI6MCwiVmVydGljYWxBbGlnbm1lbnQiOjAsIlNtYXJ0Rm9yZWdyb3VuZCI6bnVsbCwiQmFja2dyb3VuZEZpbGxUeXBlIjowLCJNYXJnaW4iOnsiJGlkIjoiOTU4IiwiVG9wIjowLjAsIkxlZnQiOjAuMCwiUmlnaHQiOjAuMCwiQm90dG9tIjowLjB9LCJQYWRkaW5nIjp7IiRpZCI6Ijk1OSIsIlRvcCI6MC4wLCJMZWZ0IjowLjAsIlJpZ2h0IjowLjAsIkJvdHRvbSI6MC4wfSwiQmFja2dyb3VuZCI6bnVsbCwiSXNWaXNpYmxlIjp0cnVlLCJXaWR0aCI6MC4wLCJIZWlnaHQiOjAuMCwiQm9yZGVyU3R5bGUiOm51bGwsIlBhcmVudFN0eWxlIjpudWxsfSwiUmVjdGFuZ2xlU3R5bGUiOnsiJGlkIjoiOTYwIiwiTWFyZ2luIjp7IiRpZCI6Ijk2MSIsIlRvcCI6MC4wLCJMZWZ0IjowLjAsIlJpZ2h0IjowLjAsIkJvdHRvbSI6MC4wfSwiUGFkZGluZyI6eyIkaWQiOiI5NjIiLCJUb3AiOjAuMCwiTGVmdCI6MC4wLCJSaWdodCI6MC4wLCJCb3R0b20iOjAuMH0sIkJhY2tncm91bmQiOnsiJGlkIjoiOTYzIiwiQ29sb3IiOnsiJGlkIjoiOTY0IiwiQSI6NjMsIlIiOjY4LCJHIjoxMTQsIkIiOjE5Nn19LCJJc1Zpc2libGUiOnRydWUsIldpZHRoIjowLjAsIkhlaWdodCI6MC4wLCJCb3JkZXJTdHlsZSI6eyIkaWQiOiI5NjUiLCJMaW5lQ29sb3IiOnsiJGlkIjoiOTY2IiwiJHR5cGUiOiJOTFJFLkNvbW1vbi5Eb20uU29saWRDb2xvckJydXNoLCBOTFJFLkNvbW1vbiIsIkNvbG9yIjp7IiRpZCI6Ijk2NyIsIkEiOjI1NSwiUiI6MjU1LCJHIjowLCJCIjowfX0sIkxpbmVXZWlnaHQiOjAuMCwiTGluZVR5cGUiOjAsIlBhcmVudFN0eWxlIjpudWxsfSwiUGFyZW50U3R5bGUiOm51bGx9LCJNYXJnaW4iOnsiJGlkIjoiOTY4IiwiVG9wIjowLjAsIkxlZnQiOjAuMCwiUmlnaHQiOjAuMCwiQm90dG9tIjowLjB9LCJQYWRkaW5nIjp7IiRpZCI6Ijk2OSIsIlRvcCI6MC4wLCJMZWZ0IjowLjAsIlJpZ2h0IjowLjAsIkJvdHRvbSI6MC4wfSwiQmFja2dyb3VuZCI6bnVsbCwiSXNWaXNpYmxlIjp0cnVlLCJXaWR0aCI6MC4wLCJIZWlnaHQiOjAuMCwiQm9yZGVyU3R5bGUiOm51bGwsIlBhcmVudFN0eWxlIjpudWxsfSwiQmFja2dyb3VuZFN0eWxlIjp7IiRpZCI6Ijk3MCIsIk1hcmdpbiI6eyIkaWQiOiI5NzEiLCJUb3AiOjAuMCwiTGVmdCI6MC4wLCJSaWdodCI6MC4wLCJCb3R0b20iOjAuMH0sIlBhZGRpbmciOnsiJGlkIjoiOTcyIiwiVG9wIjowLjAsIkxlZnQiOjAuMCwiUmlnaHQiOjAuMCwiQm90dG9tIjowLjB9LCJCYWNrZ3JvdW5kIjp7IiRpZCI6Ijk3MyIsIkNvbG9yIjp7IiRpZCI6Ijk3NCIsIkEiOjUxLCJSIjoyNSwiRyI6MTA3LCJCIjozNn19LCJJc1Zpc2libGUiOnRydWUsIldpZHRoIjowLjAsIkhlaWdodCI6MC4wLCJCb3JkZXJTdHlsZSI6eyIkaWQiOiI5NzUiLCJMaW5lQ29sb3IiOnsiJGlkIjoiOTc2IiwiJHR5cGUiOiJOTFJFLkNvbW1vbi5Eb20uU29saWRDb2xvckJydXNoLCBOTFJFLkNvbW1vbiIsIkNvbG9yIjp7IiRpZCI6Ijk3NyIsIkEiOjI1NSwiUiI6MjU1LCJHIjowLCJCIjowfX0sIkxpbmVXZWlnaHQiOjAuMCwiTGluZVR5cGUiOjAsIlBhcmVudFN0eWxlIjpudWxsfSwiUGFyZW50U3R5bGUiOm51bGx9LCJNYXJnaW4iOnsiJGlkIjoiOTc4IiwiVG9wIjowLjAsIkxlZnQiOjAuMCwiUmlnaHQiOjAuMCwiQm90dG9tIjowLjB9LCJQYWRkaW5nIjp7IiRpZCI6Ijk3OSIsIlRvcCI6MC4wLCJMZWZ0IjowLjAsIlJpZ2h0IjowLjAsIkJvdHRvbSI6MC4wfSwiSXNWaXNpYmxlIjpmYWxzZSwiV2lkdGgiOjAuMCwiSGVpZ2h0IjowLjAsIkJvcmRlclN0eWxlIjpudWxsLCJQYXJlbnRTdHlsZSI6bnVsbH19XSwiSWQiOiI0ZmM2NmIxMi03YzliLTQxMjEtODBhMy04YzJlM2UxYzE1ZTciLCJJbmRleCI6MjQsIkhlYWRlclRleHQiOiJIeXBlckNhcmUiLCJTdHlsZSI6eyIkaWQiOiI5ODAiLCJIZWFkZXJTdHlsZSI6eyIkaWQiOiI5ODEiLCJUZXh0SXNWZXJ0aWNhbCI6ZmFsc2UsIlRleHRTdHlsZSI6eyIkaWQiOiI5ODIiLCJGb250U2V0dGluZ3MiOnsiJGlkIjoiOTgzIiwiRm9udFNpemUiOjEyLCJGb250TmFtZSI6IkNhbGlicmkiLCJJc0JvbGQiOmZhbHNlLCJJc0l0YWxpYyI6ZmFsc2UsIklzVW5kZXJsaW5lZCI6ZmFsc2UsIlBhcmVudFN0eWxlIjpudWxsfSwiQXV0b1NpemUiOjIsIkZvcmVncm91bmQiOnsiJGlkIjoiOTg0IiwiQ29sb3IiOnsiJGlkIjoiOTg1IiwiQSI6MjU1LCJSIjoyNTUsIkciOjI1NSwiQiI6MjU1fX0sIk1heFdpZHRoIjo1MS40OTMzMzMzMzMzMzMzMzksIk1heEhlaWdodCI6IkluZmluaXR5IiwiU21hcnRGb3JlZ3JvdW5kSXNBY3RpdmUiOmZhbHNlLCJIb3Jpem9udGFsQWxpZ25tZW50IjowLCJWZXJ0aWNhbEFsaWdubWVudCI6MCwiU21hcnRGb3JlZ3JvdW5kIjpudWxsLCJCYWNrZ3JvdW5kRmlsbFR5cGUiOjAsIk1hcmdpbiI6eyIkaWQiOiI5ODYiLCJUb3AiOjAuMCwiTGVmdCI6MC4wLCJSaWdodCI6MC4wLCJCb3R0b20iOjAuMH0sIlBhZGRpbmciOnsiJGlkIjoiOTg3IiwiVG9wIjowLjAsIkxlZnQiOjAuMCwiUmlnaHQiOjAuMCwiQm90dG9tIjowLjB9LCJCYWNrZ3JvdW5kIjpudWxsLCJJc1Zpc2libGUiOnRydWUsIldpZHRoIjowLjAsIkhlaWdodCI6MC4wLCJCb3JkZXJTdHlsZSI6bnVsbCwiUGFyZW50U3R5bGUiOm51bGx9LCJSZWN0YW5nbGVTdHlsZSI6eyIkaWQiOiI5ODgiLCJNYXJnaW4iOnsiJGlkIjoiOTg5IiwiVG9wIjowLjAsIkxlZnQiOjAuMCwiUmlnaHQiOjAuMCwiQm90dG9tIjowLjB9LCJQYWRkaW5nIjp7IiRpZCI6Ijk5MCIsIlRvcCI6MC4wLCJMZWZ0IjowLjAsIlJpZ2h0IjowLjAsIkJvdHRvbSI6MC4wfSwiQmFja2dyb3VuZCI6eyIkaWQiOiI5OTEiLCJDb2xvciI6eyIkaWQiOiI5OTIiLCJBIjoyNTUsIlIiOjE1LCJHIjoxNTgsIkIiOjIxM319LCJJc1Zpc2libGUiOnRydWUsIldpZHRoIjowLjAsIkhlaWdodCI6MC4wLCJCb3JkZXJTdHlsZSI6eyIkaWQiOiI5OTMiLCJMaW5lQ29sb3IiOnsiJGlkIjoiOTk0IiwiJHR5cGUiOiJOTFJFLkNvbW1vbi5Eb20uU29saWRDb2xvckJydXNoLCBOTFJFLkNvbW1vbiIsIkNvbG9yIjp7IiRpZCI6Ijk5NSIsIkEiOjI1NSwiUiI6NSwiRyI6NTMsIkIiOjcxfX0sIkxpbmVXZWlnaHQiOjAuMCwiTGluZVR5cGUiOjAsIlBhcmVudFN0eWxlIjpudWxsfSwiUGFyZW50U3R5bGUiOm51bGx9LCJNYXJnaW4iOnsiJGlkIjoiOTk2IiwiVG9wIjowLjAsIkxlZnQiOjAuMCwiUmlnaHQiOjAuMCwiQm90dG9tIjowLjB9LCJQYWRkaW5nIjp7IiRpZCI6Ijk5NyIsIlRvcCI6MC4wLCJMZWZ0IjowLjAsIlJpZ2h0IjowLjAsIkJvdHRvbSI6MC4wfSwiQmFja2dyb3VuZCI6bnVsbCwiSXNWaXNpYmxlIjp0cnVlLCJXaWR0aCI6MC4wLCJIZWlnaHQiOjAuMCwiQm9yZGVyU3R5bGUiOm51bGwsIlBhcmVudFN0eWxlIjpudWxsfSwiQmFja2dyb3VuZFN0eWxlIjp7IiRpZCI6Ijk5OCIsIk1hcmdpbiI6eyIkaWQiOiI5OTkiLCJUb3AiOjAuMCwiTGVmdCI6MC4wLCJSaWdodCI6MC4wLCJCb3R0b20iOjAuMH0sIlBhZGRpbmciOnsiJGlkIjoiMTAwMCIsIlRvcCI6MC4wLCJMZWZ0IjowLjAsIlJpZ2h0IjowLjAsIkJvdHRvbSI6MC4wfSwiQmFja2dyb3VuZCI6eyIkaWQiOiIxMDAxIiwiQ29sb3IiOnsiJGlkIjoiMTAwMiIsIkEiOjUxLCJSIjoxNjUsIkciOjE2NSwiQiI6MTY1fX0sIklzVmlzaWJsZSI6dHJ1ZSwiV2lkdGgiOjAuMCwiSGVpZ2h0IjowLjAsIkJvcmRlclN0eWxlIjp7IiRpZCI6IjEwMDMiLCJMaW5lQ29sb3IiOnsiJGlkIjoiMTAwNCIsIiR0eXBlIjoiTkxSRS5Db21tb24uRG9tLlNvbGlkQ29sb3JCcnVzaCwgTkxSRS5Db21tb24iLCJDb2xvciI6eyIkaWQiOiIxMDA1IiwiQSI6MjU1LCJSIjo1LCJHIjo1MywiQiI6NzF9fSwiTGluZVdlaWdodCI6MC4wLCJMaW5lVHlwZSI6MCwiUGFyZW50U3R5bGUiOm51bGx9LCJQYXJlbnRTdHlsZSI6bnVsbH0sIklzQWJvdmVUaW1lYmFuZCI6ZmFsc2UsIlNwYWNpbmciOjIsIk1hcmdpbiI6eyIkaWQiOiIxMDA2IiwiVG9wIjowLjAsIkxlZnQiOjAuMCwiUmlnaHQiOjAuMCwiQm90dG9tIjowLjB9LCJQYWRkaW5nIjp7IiRpZCI6IjEwMDciLCJUb3AiOjAuMCwiTGVmdCI6MC4wLCJSaWdodCI6MC4wLCJCb3R0b20iOjAuMH0sIklzVmlzaWJsZSI6dHJ1ZSwiV2lkdGgiOjAuMCwiSGVpZ2h0IjowLjAsIkJvcmRlclN0eWxlIjp7IiRpZCI6IjEwMDgiLCJMaW5lQ29sb3IiOm51bGwsIkxpbmVXZWlnaHQiOjAuMCwiTGluZVR5cGUiOjAsIlBhcmVudFN0eWxlIjpudWxsfSwiUGFyZW50U3R5bGUiOm51bGx9fV0sIkN1bHR1cmVJbmZvTmFtZSI6ImVuLVVTIiwiU3R5bGVOYW1lIjpudWxsLCJWZXJzaW9uIjp7IiRpZCI6IjEwMDkiLCJWZXJzaW9uIjoiMy45LjAiLCJPcmlnaW5hbEFzc2VtYmx5VmVyc2lvbiI6bnVsbCwiRWRpdGlvbiI6bnVsbCwiTGFzdFNhdmVkRWRpdGlvbiI6MiwiSXNQbHVzRWRpdGlvbiI6ZmFsc2UsIklzUHJvRWRpdGlvbiI6ZmFsc2V9LCJFZmZlY3QiOjAsIlN0eWxlIjp7IiRpZCI6IjEwMTAiLCJEZWZhdWx0RGVwZW5kZW5jeVN0eWxlIjp7IiRpZCI6IjEwMTEiLCJMaW5lU3R5bGUiOnsiJGlkIjoiMTAxMiIsIkxpbmVDb2xvciI6eyIkaWQiOiIxMDEzIiwiJHR5cGUiOiJOTFJFLkNvbW1vbi5Eb20uU29saWRDb2xvckJydXNoLCBOTFJFLkNvbW1vbiIsIkNvbG9yIjp7IiRpZCI6IjEwMTQiLCJBIjoyNTUsIlIiOjAsIkciOjAsIkIiOjB9fSwiTGluZVdlaWdodCI6MS4wLCJMaW5lVHlwZSI6MCwiUGFyZW50U3R5bGUiOm51bGx9LCJFbmRBcnJvd2hlYWRMaW5lU3R5bGUiOnsiJGlkIjoiMTAxNSIsIktpbmQiOjEsIldpZHRoIjoxLCJMZW5ndGgiOjAsIlBhcmVudFN0eWxlIjpudWxsfSwiQnJpbmdUb0Zyb250Ijp0cnVlLCJFbGJvd1JhZGl1cyI6MC4wLCJNYXJnaW4iOnsiJGlkIjoiMTAxNiIsIlRvcCI6MC4wLCJMZWZ0IjowLjAsIlJpZ2h0IjowLjAsIkJvdHRvbSI6MC4wfSwiUGFkZGluZyI6eyIkaWQiOiIxMDE3IiwiVG9wIjowLjAsIkxlZnQiOjAuMCwiUmlnaHQiOjAuMCwiQm90dG9tIjowLjB9LCJCYWNrZ3JvdW5kIjpudWxsLCJJc1Zpc2libGUiOnRydWUsIldpZHRoIjowLjAsIkhlaWdodCI6MC4wLCJCb3JkZXJTdHlsZSI6bnVsbCwiUGFyZW50U3R5bGUiOm51bGx9LCJDcml0aWNhbFBhdGhTdHlsZSI6eyIkaWQiOiIxMDE4IiwiQ3JpdGljYWxQYXRoU3R5bGVPcHRpb25zIjoxNSwiTGluZVN0eWxlIjp7IiRpZCI6IjEwMTkiLCJMaW5lQ29sb3IiOnsiJGlkIjoiMTAyMCIsIiR0eXBlIjoiTkxSRS5Db21tb24uRG9tLlNvbGlkQ29sb3JCcnVzaCwgTkxSRS5Db21tb24iLCJDb2xvciI6eyIkaWQiOiIxMDIxIiwiQSI6MjU1LCJSIjoyMjIsIkciOjUwLCJCIjo1MH19LCJMaW5lV2VpZ2h0IjoxLjAsIkxpbmVUeXBlIjowLCJQYXJlbnRTdHlsZSI6bnVsbH0sIlRpdGxlRm9yZWdyb3VuZCI6eyIkaWQiOiIxMDIyIiwiQ29sb3IiOnsiJGlkIjoiMTAyMyIsIkEiOjI1NSwiUiI6MTc2LCJHIjoxOSwiQiI6MjV9fSwiU2hhcGVzQmFja2dyb3VuZCI6eyIkaWQiOiIxMDI0IiwiQ29sb3IiOnsiJGlkIjoiMTAyNSIsIkEiOjI1NSwiUiI6MjUzLCJHIjoyMDMsIkIiOjIwOH19LCJTaGFwZXNCb3JkZXJTdHlsZSI6eyIkaWQiOiIxMDI2IiwiTGluZUNvbG9yIjp7IiRpZCI6IjEwMjciLCIkdHlwZSI6Ik5MUkUuQ29tbW9uLkRvbS5Tb2xpZENvbG9yQnJ1c2gsIE5MUkUuQ29tbW9uIiwiQ29sb3IiOnsiJGlkIjoiMTAyOCIsIkEiOjI1NSwiUiI6MjIyLCJHIjo1MCwiQiI6NTB9fSwiTGluZVdlaWdodCI6MS41LCJMaW5lVHlwZSI6MCwiUGFyZW50U3R5bGUiOm51bGx9LCJNYXJnaW4iOnsiJGlkIjoiMTAyOSIsIlRvcCI6MC4wLCJMZWZ0IjowLjAsIlJpZ2h0IjowLjAsIkJvdHRvbSI6MC4wfSwiUGFkZGluZyI6eyIkaWQiOiIxMDMwIiwiVG9wIjowLjAsIkxlZnQiOjAuMCwiUmlnaHQiOjAuMCwiQm90dG9tIjowLjB9LCJCYWNrZ3JvdW5kIjpudWxsLCJJc1Zpc2libGUiOmZhbHNlLCJXaWR0aCI6MC4wLCJIZWlnaHQiOjAuMCwiQm9yZGVyU3R5bGUiOm51bGwsIlBhcmVudFN0eWxlIjpudWxsfSwiUGFuZWxzU3BhY2luZ0RlZmluaXRpb24iOnsiJGlkIjoiMTAzMSIsIlNwYWNpbmdBYm92ZVRpbWViYW5kIjo1LCJTcGFjaW5nQmVsb3dUaW1lYmFuZCI6NSwiU3BhY2luZ0Fib3ZlQmV0d2VlblN3aW1sYW5lc0FuZFRhc2tzIjo1LCJTcGFjaW5nQmVsb3dCZXR3ZWVuU3dpbWxhbmVzQW5kVGFza3MiOjV9LCJUaW1lYmFuZFN0eWxlIjp7IiRpZCI6IjEwMzIiLCJTY2FsZU1hcmtpbmciOjAsIlNoYXBlIjowLCJTaGFwZVN0eWxlIjp7IiRpZCI6IjEwMzMiLCJNYXJnaW4iOnsiJGlkIjoiMTAzNCIsIlRvcCI6MC4wLCJMZWZ0IjoxMC4wLCJSaWdodCI6MTAuMCwiQm90dG9tIjowLjB9LCJQYWRkaW5nIjp7IiRpZCI6IjEwMzUiLCJUb3AiOjMuMCwiTGVmdCI6MC4wLCJSaWdodCI6MC4wLCJCb3R0b20iOjMuMH0sIkJhY2tncm91bmQiOnsiJGlkIjoiMTAzNiIsIkNvbG9yIjp7IiRpZCI6IjEwMzciLCJBIjoyNTUsIlIiOjY4LCJHIjo4NCwiQiI6MTA2fX0sIklzVmlzaWJsZSI6dHJ1ZSwiV2lkdGgiOjg1OC4wLCJIZWlnaHQiOjIwLjAsIkJvcmRlclN0eWxlIjp7IiRpZCI6IjEwMzgiLCJMaW5lQ29sb3IiOnsiJGlkIjoiMTAzOSIsIiR0eXBlIjoiTkxSRS5Db21tb24uRG9tLlNvbGlkQ29sb3JCcnVzaCwgTkxSRS5Db21tb24iLCJDb2xvciI6eyIkaWQiOiIxMDQwIiwiQSI6MjU1LCJSIjoyNTUsIkciOjAsIkIiOjB9fSwiTGluZVdlaWdodCI6MC4wLCJMaW5lVHlwZSI6MCwiUGFyZW50U3R5bGUiOm51bGx9LCJQYXJlbnRTdHlsZSI6bnVsbH0sIk1pZGRsZVRpZXJTaGFwZVN0eWxlIjp7IiRpZCI6IjEwNDEiLCJNYXJnaW4iOnsiJGlkIjoiMTA0MiIsIlRvcCI6MC4wLCJMZWZ0IjoxMC4wLCJSaWdodCI6MTAuMCwiQm90dG9tIjowLjB9LCJQYWRkaW5nIjp7IiRpZCI6IjEwNDMiLCJUb3AiOjMuMCwiTGVmdCI6MC4wLCJSaWdodCI6MC4wLCJCb3R0b20iOjMuMH0sIkJhY2tncm91bmQiOnsiJGlkIjoiMTA0NCIsIkNvbG9yIjp7IiRpZCI6IjEwNDUiLCJBIjoyNTUsIlIiOjY4LCJHIjo4NCwiQiI6MTA2fX0sIklzVmlzaWJsZSI6dHJ1ZSwiV2lkdGgiOjg1OC4wLCJIZWlnaHQiOjIwLjAsIkJvcmRlclN0eWxlIjp7IiRpZCI6IjEwNDYiLCJMaW5lQ29sb3IiOnsiJGlkIjoiMTA0NyIsIiR0eXBlIjoiTkxSRS5Db21tb24uRG9tLlNvbGlkQ29sb3JCcnVzaCwgTkxSRS5Db21tb24iLCJDb2xvciI6eyIkaWQiOiIxMDQ4IiwiQSI6MjU1LCJSIjoyNTUsIkciOjAsIkIiOjB9fSwiTGluZVdlaWdodCI6MC4wLCJMaW5lVHlwZSI6MCwiUGFyZW50U3R5bGUiOm51bGx9LCJQYXJlbnRTdHlsZSI6bnVsbH0sIkJvdHRvbVRpZXJTaGFwZVN0eWxlIjp7IiRpZCI6IjEwNDkiLCJNYXJnaW4iOnsiJGlkIjoiMTA1MCIsIlRvcCI6MC4wLCJMZWZ0IjoxMC4wLCJSaWdodCI6MTAuMCwiQm90dG9tIjowLjB9LCJQYWRkaW5nIjp7IiRpZCI6IjEwNTEiLCJUb3AiOjMuMCwiTGVmdCI6MC4wLCJSaWdodCI6MC4wLCJCb3R0b20iOjMuMH0sIkJhY2tncm91bmQiOnsiJGlkIjoiMTA1MiIsIkNvbG9yIjp7IiRpZCI6IjEwNTMiLCJBIjoyNTUsIlIiOjY4LCJHIjo4NCwiQiI6MTA2fX0sIklzVmlzaWJsZSI6dHJ1ZSwiV2lkdGgiOjg1OC4wLCJIZWlnaHQiOjIwLjAsIkJvcmRlclN0eWxlIjp7IiRpZCI6IjEwNTQiLCJMaW5lQ29sb3IiOnsiJGlkIjoiMTA1NSIsIiR0eXBlIjoiTkxSRS5Db21tb24uRG9tLlNvbGlkQ29sb3JCcnVzaCwgTkxSRS5Db21tb24iLCJDb2xvciI6eyIkaWQiOiIxMDU2IiwiQSI6MjU1LCJSIjoyNTUsIkciOjAsIkIiOjB9fSwiTGluZVdlaWdodCI6MC4wLCJMaW5lVHlwZSI6MCwiUGFyZW50U3R5bGUiOm51bGx9LCJQYXJlbnRTdHlsZSI6bnVsbH0sIlJpZ2h0RW5kQ2Fwc1N0eWxlIjp7IiRpZCI6IjEwNTciLCJGb250U2V0dGluZ3MiOnsiJGlkIjoiMTA1OCIsIkZvbnRTaXplIjoxOCwiRm9udE5hbWUiOiJDYWxpYnJpIiwiSXNCb2xkIjp0cnVlLCJJc0l0YWxpYyI6ZmFsc2UsIklzVW5kZXJsaW5lZCI6ZmFsc2UsIlBhcmVudFN0eWxlIjpudWxsfSwiQXV0b1NpemUiOjAsIkZvcmVncm91bmQiOnsiJGlkIjoiMTA1OSIsIkNvbG9yIjp7IiRpZCI6IjEwNjA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EwNjEiLCJUb3AiOjAuMCwiTGVmdCI6MC4wLCJSaWdodCI6MjAuMCwiQm90dG9tIjowLjB9LCJQYWRkaW5nIjp7IiRpZCI6IjEwNjIiLCJUb3AiOjAuMCwiTGVmdCI6MC4wLCJSaWdodCI6MC4wLCJCb3R0b20iOjAuMH0sIkJhY2tncm91bmQiOnsiJGlkIjoiMTA2MyIsIkNvbG9yIjp7IiRpZCI6IjEwNjQiLCJBIjowLCJSIjowLCJHIjowLCJCIjowfX0sIklzVmlzaWJsZSI6dHJ1ZSwiV2lkdGgiOjAuMCwiSGVpZ2h0IjowLjAsIkJvcmRlclN0eWxlIjpudWxsLCJQYXJlbnRTdHlsZSI6bnVsbH0sIkxlZnRFbmRDYXBzU3R5bGUiOnsiJGlkIjoiMTA2NSIsIkZvbnRTZXR0aW5ncyI6eyIkaWQiOiIxMDY2IiwiRm9udFNpemUiOjE4LCJGb250TmFtZSI6IkNhbGlicmkiLCJJc0JvbGQiOnRydWUsIklzSXRhbGljIjpmYWxzZSwiSXNVbmRlcmxpbmVkIjpmYWxzZSwiUGFyZW50U3R5bGUiOm51bGx9LCJBdXRvU2l6ZSI6MCwiRm9yZWdyb3VuZCI6eyIkaWQiOiIxMDY3IiwiQ29sb3IiOnsiJGlkIjoiMTA2OC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A2OSIsIlRvcCI6MC4wLCJMZWZ0IjoyMC4wLCJSaWdodCI6MC4wLCJCb3R0b20iOjAuMH0sIlBhZGRpbmciOnsiJGlkIjoiMTA3MCIsIlRvcCI6MC4wLCJMZWZ0IjowLjAsIlJpZ2h0IjowLjAsIkJvdHRvbSI6MC4wfSwiQmFja2dyb3VuZCI6eyIkaWQiOiIxMDcxIiwiQ29sb3IiOnsiJGlkIjoiMTA3MiIsIkEiOjAsIlIiOjAsIkciOjAsIkIiOjB9fSwiSXNWaXNpYmxlIjpmYWxzZSwiV2lkdGgiOjAuMCwiSGVpZ2h0IjowLjAsIkJvcmRlclN0eWxlIjpudWxsLCJQYXJlbnRTdHlsZSI6bnVsbH0sIlRvZGF5VGV4dFN0eWxlIjp7IiRpZCI6IjEwNzMiLCJGb250U2V0dGluZ3MiOnsiJGlkIjoiMTA3NCIsIkZvbnRTaXplIjoxMiwiRm9udE5hbWUiOiJDYWxpYnJpIiwiSXNCb2xkIjpmYWxzZSwiSXNJdGFsaWMiOmZhbHNlLCJJc1VuZGVybGluZWQiOmZhbHNlLCJQYXJlbnRTdHlsZSI6bnVsbH0sIkF1dG9TaXplIjowLCJGb3JlZ3JvdW5kIjp7IiRpZCI6IjEwNzUiLCJDb2xvciI6eyIkaWQiOiIxMDc2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wNzciLCJUb3AiOjAuMCwiTGVmdCI6MC4wLCJSaWdodCI6MC4wLCJCb3R0b20iOjAuMH0sIlBhZGRpbmciOnsiJGlkIjoiMTA3OCIsIlRvcCI6MC4wLCJMZWZ0IjowLjAsIlJpZ2h0IjowLjAsIkJvdHRvbSI6MC4wfSwiQmFja2dyb3VuZCI6eyIkaWQiOiIxMDc5IiwiQ29sb3IiOnsiJGlkIjoiMTA4MCIsIkEiOjAsIlIiOjAsIkciOjAsIkIiOjB9fSwiSXNWaXNpYmxlIjp0cnVlLCJXaWR0aCI6MC4wLCJIZWlnaHQiOjAuMCwiQm9yZGVyU3R5bGUiOm51bGwsIlBhcmVudFN0eWxlIjpudWxsfSwiVG9kYXlNYXJrZXJTdHlsZSI6eyIkaWQiOiIxMDgxIiwiTWFyZ2luIjp7IiRpZCI6IjEwODIiLCJUb3AiOjAuMCwiTGVmdCI6MC4wLCJSaWdodCI6MC4wLCJCb3R0b20iOjAuMH0sIlBhZGRpbmciOnsiJGlkIjoiMTA4MyIsIlRvcCI6MC4wLCJMZWZ0IjowLjAsIlJpZ2h0IjowLjAsIkJvdHRvbSI6MC4wfSwiQmFja2dyb3VuZCI6eyIkaWQiOiIxMDg0IiwiQ29sb3IiOnsiJGlkIjoiMTA4NSIsIkEiOjI1NSwiUiI6MjU1LCJHIjowLCJCIjowfX0sIklzVmlzaWJsZSI6dHJ1ZSwiV2lkdGgiOjAuMCwiSGVpZ2h0IjowLjAsIkJvcmRlclN0eWxlIjpudWxsLCJQYXJlbnRTdHlsZSI6bnVsbH0sIlNjYWxlU3R5bGUiOnsiJGlkIjoiMTA4NiIsIlNoYXBlIjozLCJTaG93U2VnbWVudFNlcGFyYXRvcnMiOnRydWUsIlNlZ21lbnRTZXBhcmF0b3JPcGFjaXR5IjozMCwiSGFzQmVlblZpc2libGVCZWZvcmUiOnRydWUsIkZvbnRTZXR0aW5ncyI6eyIkaWQiOiIxMDg3IiwiRm9udFNpemUiOjEyLCJGb250TmFtZSI6IkNhbGlicmkiLCJJc0JvbGQiOmZhbHNlLCJJc0l0YWxpYyI6ZmFsc2UsIklzVW5kZXJsaW5lZCI6ZmFsc2UsIlBhcmVudFN0eWxlIjpudWxsfSwiQXV0b1NpemUiOjAsIkZvcmVncm91bmQiOnsiJGlkIjoiMTA4OCIsIkNvbG9yIjp7IiRpZCI6IjEwODk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TA5MCIsIlRvcCI6MC4wLCJMZWZ0Ijo1LjAsIlJpZ2h0IjowLjAsIkJvdHRvbSI6MC4wfSwiUGFkZGluZyI6eyIkaWQiOiIxMDkxIiwiVG9wIjowLjAsIkxlZnQiOjAuMCwiUmlnaHQiOjAuMCwiQm90dG9tIjowLjB9LCJCYWNrZ3JvdW5kIjp7IiRpZCI6IjEwOTIiLCJDb2xvciI6eyIkaWQiOiIxMDkzIiwiQSI6MCwiUiI6MCwiRyI6MCwiQiI6MH19LCJJc1Zpc2libGUiOnRydWUsIldpZHRoIjowLjAsIkhlaWdodCI6MC4wLCJCb3JkZXJTdHlsZSI6bnVsbCwiUGFyZW50U3R5bGUiOm51bGx9LCJTaW5nbGVTY2FsZVNoYXBlU3R5bGUiOnsiJGlkIjoiMTA5NCIsIlNoYXBlIjowLCJIZWlnaHQiOjAuMH0sIk1pZGRsZVRpZXJTY2FsZVN0eWxlIjp7IiRpZCI6IjEwOTUiLCJTaGFwZSI6MywiU2hvd1NlZ21lbnRTZXBhcmF0b3JzIjp0cnVlLCJTZWdtZW50U2VwYXJhdG9yT3BhY2l0eSI6MzAsIkhhc0JlZW5WaXNpYmxlQmVmb3JlIjpmYWxzZSwiRm9udFNldHRpbmdzIjp7IiRpZCI6IjEwOTYiLCJGb250U2l6ZSI6MTIsIkZvbnROYW1lIjoiQ2FsaWJyaSIsIklzQm9sZCI6ZmFsc2UsIklzSXRhbGljIjpmYWxzZSwiSXNVbmRlcmxpbmVkIjpmYWxzZSwiUGFyZW50U3R5bGUiOm51bGx9LCJBdXRvU2l6ZSI6MCwiRm9yZWdyb3VuZCI6eyIkaWQiOiIxMDk3IiwiQ29sb3IiOnsiJGlkIjoiMTA5OC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xMDk5IiwiVG9wIjowLjAsIkxlZnQiOjUuMCwiUmlnaHQiOjAuMCwiQm90dG9tIjowLjB9LCJQYWRkaW5nIjp7IiRpZCI6IjExMDAiLCJUb3AiOjAuMCwiTGVmdCI6MC4wLCJSaWdodCI6MC4wLCJCb3R0b20iOjAuMH0sIkJhY2tncm91bmQiOnsiJGlkIjoiMTEwMSIsIkNvbG9yIjp7IiRpZCI6IjExMDIiLCJBIjowLCJSIjowLCJHIjowLCJCIjowfX0sIklzVmlzaWJsZSI6ZmFsc2UsIldpZHRoIjowLjAsIkhlaWdodCI6MC4wLCJCb3JkZXJTdHlsZSI6bnVsbCwiUGFyZW50U3R5bGUiOm51bGx9LCJCb3R0b21UaWVyU2NhbGVTdHlsZSI6eyIkaWQiOiIxMTAzIiwiU2hhcGUiOjMsIlNob3dTZWdtZW50U2VwYXJhdG9ycyI6dHJ1ZSwiU2VnbWVudFNlcGFyYXRvck9wYWNpdHkiOjMwLCJIYXNCZWVuVmlzaWJsZUJlZm9yZSI6ZmFsc2UsIkZvbnRTZXR0aW5ncyI6eyIkaWQiOiIxMTA0IiwiRm9udFNpemUiOjEyLCJGb250TmFtZSI6IkNhbGlicmkiLCJJc0JvbGQiOmZhbHNlLCJJc0l0YWxpYyI6ZmFsc2UsIklzVW5kZXJsaW5lZCI6ZmFsc2UsIlBhcmVudFN0eWxlIjpudWxsfSwiQXV0b1NpemUiOjAsIkZvcmVncm91bmQiOnsiJGlkIjoiMTEwNSIsIkNvbG9yIjp7IiRpZCI6IjExMDY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TEwNyIsIlRvcCI6MC4wLCJMZWZ0Ijo1LjAsIlJpZ2h0IjowLjAsIkJvdHRvbSI6MC4wfSwiUGFkZGluZyI6eyIkaWQiOiIxMTA4IiwiVG9wIjowLjAsIkxlZnQiOjAuMCwiUmlnaHQiOjAuMCwiQm90dG9tIjowLjB9LCJCYWNrZ3JvdW5kIjp7IiRpZCI6IjExMDkiLCJDb2xvciI6eyIkaWQiOiIxMTEwIiwiQSI6MCwiUiI6MCwiRyI6MCwiQiI6MH19LCJJc1Zpc2libGUiOmZhbHNlLCJXaWR0aCI6MC4wLCJIZWlnaHQiOjAuMCwiQm9yZGVyU3R5bGUiOm51bGwsIlBhcmVudFN0eWxlIjpudWxsfSwiRWxhcHNlZFRpbWVCYWNrZ3JvdW5kIjp7IiRpZCI6IjExMTEiLCJDb2xvciI6eyIkaWQiOiIxMTEyIiwiQSI6MTkxLCJSIjoyNTUsIkciOjAsIkIiOjB9fSwiQXBwZW5kWWVhck9uWWVhckNoYW5nZSI6ZmFsc2UsIkVsYXBzZWRUaW1lRm9ybWF0IjoyLCJUb2RheU1hcmtlclBvc2l0aW9uIjoyLCJRdWlja1Bvc2l0aW9uIjozLCJBYnNvbHV0ZVBvc2l0aW9uIjo1OS41NzE0MiwiTWFyZ2luIjp7IiRpZCI6IjExMTMiLCJUb3AiOjAuMCwiTGVmdCI6MTAuMCwiUmlnaHQiOjEwLjAsIkJvdHRvbSI6MC4wfSwiUGFkZGluZyI6eyIkaWQiOiIxMTE0IiwiVG9wIjowLjAsIkxlZnQiOjAuMCwiUmlnaHQiOjAuMCwiQm90dG9tIjowLjB9LCJCYWNrZ3JvdW5kIjp7IiRpZCI6IjExMTUiLCJDb2xvciI6eyIkaWQiOiIxMTE2IiwiQSI6MjU1LCJSIjo0NywiRyI6NTQsIkIiOjE1M319LCJJc1Zpc2libGUiOnRydWUsIldpZHRoIjowLjAsIkhlaWdodCI6MC4wLCJCb3JkZXJTdHlsZSI6bnVsbCwiUGFyZW50U3R5bGUiOm51bGx9LCJEZWZhdWx0TWlsZXN0b25lU3R5bGUiOnsiJGlkIjoiMTExNyIsIlNoYXBlIjoyLCJDb25uZWN0b3JNYXJnaW4iOnsiJGlkIjoiMTExOCIsIlRvcCI6MC4wLCJMZWZ0IjoyLjAsIlJpZ2h0IjoyLjAsIkJvdHRvbSI6MC4wfSwiQ29ubmVjdG9yU3R5bGUiOnsiJGlkIjoiMTExOSIsIkxpbmVDb2xvciI6eyIkaWQiOiIxMTIwIiwiJHR5cGUiOiJOTFJFLkNvbW1vbi5Eb20uU29saWRDb2xvckJydXNoLCBOTFJFLkNvbW1vbiIsIkNvbG9yIjp7IiRpZCI6IjExMjEiLCJBIjoxMjcsIlIiOjc5LCJHIjoxMjksIkIiOjE4OX19LCJMaW5lV2VpZ2h0IjoxLjAsIkxpbmVUeXBlIjowLCJQYXJlbnRTdHlsZSI6bnVsbH0sIklzQmVsb3dUaW1lYmFuZCI6ZmFsc2UsIlBvc2l0aW9uT25UYXNrIjowLCJIaWRlRGF0ZSI6ZmFsc2UsIlNoYXBlU2l6ZSI6MSwiU3BhY2luZyI6MC4wLCJQYWRkaW5nIjp7IiRpZCI6IjExMjIiLCJUb3AiOjUuMCwiTGVmdCI6My4wLCJSaWdodCI6MC4wLCJCb3R0b20iOjIuMH0sIlNoYXBlU3R5bGUiOnsiJGlkIjoiMTEyMyIsIk1hcmdpbiI6eyIkaWQiOiIxMTI0IiwiVG9wIjowLjAsIkxlZnQiOjAuMCwiUmlnaHQiOjAuMCwiQm90dG9tIjowLjB9LCJQYWRkaW5nIjp7IiRpZCI6IjExMjUiLCJUb3AiOjAuMCwiTGVmdCI6MC4wLCJSaWdodCI6MC4wLCJCb3R0b20iOjAuMH0sIkJhY2tncm91bmQiOnsiJGlkIjoiMTEyNiIsIkNvbG9yIjp7IiRpZCI6IjExMjciLCJBIjoyNTUsIlIiOjAsIkciOjExNCwiQiI6MTg4fX0sIklzVmlzaWJsZSI6dHJ1ZSwiV2lkdGgiOjEzLjAsIkhlaWdodCI6MTMuMCwiQm9yZGVyU3R5bGUiOnsiJGlkIjoiMTEyOCIsIkxpbmVDb2xvciI6eyIkaWQiOiIxMTI5IiwiJHR5cGUiOiJOTFJFLkNvbW1vbi5Eb20uU29saWRDb2xvckJydXNoLCBOTFJFLkNvbW1vbiIsIkNvbG9yIjp7IiRpZCI6IjExMzAiLCJBIjoyNTUsIlIiOjI1NSwiRyI6MCwiQiI6MH19LCJMaW5lV2VpZ2h0IjowLjAsIkxpbmVUeXBlIjowLCJQYXJlbnRTdHlsZSI6bnVsbH0sIlBhcmVudFN0eWxlIjpudWxsfSwiVGl0bGVTdHlsZSI6eyIkaWQiOiIxMTMxIiwiRm9udFNldHRpbmdzIjp7IiRpZCI6IjExMzIiLCJGb250U2l6ZSI6MTEsIkZvbnROYW1lIjoiQ2FsaWJyaSIsIklzQm9sZCI6dHJ1ZSwiSXNJdGFsaWMiOmZhbHNlLCJJc1VuZGVybGluZWQiOmZhbHNlLCJQYXJlbnRTdHlsZSI6bnVsbH0sIkF1dG9TaXplIjowLCJGb3JlZ3JvdW5kIjp7IiRpZCI6IjExMzMiLCJDb2xvciI6eyIkaWQiOiIxMTM0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xMzUiLCJUb3AiOjAuMCwiTGVmdCI6MC4wLCJSaWdodCI6MC4wLCJCb3R0b20iOjAuMH0sIlBhZGRpbmciOnsiJGlkIjoiMTEzNiIsIlRvcCI6MC4wLCJMZWZ0IjowLjAsIlJpZ2h0IjowLjAsIkJvdHRvbSI6MC4wfSwiQmFja2dyb3VuZCI6eyIkaWQiOiIxMTM3IiwiQ29sb3IiOnsiJGlkIjoiMTEzOCIsIkEiOjAsIlIiOjAsIkciOjAsIkIiOjB9fSwiSXNWaXNpYmxlIjp0cnVlLCJXaWR0aCI6MC4wLCJIZWlnaHQiOjAuMCwiQm9yZGVyU3R5bGUiOm51bGwsIlBhcmVudFN0eWxlIjpudWxsfSwiRGF0ZVN0eWxlIjp7IiRpZCI6IjExMzkiLCJGb250U2V0dGluZ3MiOnsiJGlkIjoiMTE0MCIsIkZvbnRTaXplIjoxMCwiRm9udE5hbWUiOiJDYWxpYnJpIiwiSXNCb2xkIjpmYWxzZSwiSXNJdGFsaWMiOmZhbHNlLCJJc1VuZGVybGluZWQiOmZhbHNlLCJQYXJlbnRTdHlsZSI6bnVsbH0sIkF1dG9TaXplIjowLCJGb3JlZ3JvdW5kIjp7IiRpZCI6IjExNDEiLCJDb2xvciI6eyIkaWQiOiIxMTQ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TQzIiwiVG9wIjowLjAsIkxlZnQiOjAuMCwiUmlnaHQiOjAuMCwiQm90dG9tIjowLjB9LCJQYWRkaW5nIjp7IiRpZCI6IjExNDQiLCJUb3AiOjAuMCwiTGVmdCI6MC4wLCJSaWdodCI6MC4wLCJCb3R0b20iOjAuMH0sIkJhY2tncm91bmQiOnsiJGlkIjoiMTE0NSIsIkNvbG9yIjp7IiRpZCI6IjExNDYiLCJBIjowLCJSIjowLCJHIjowLCJCIjowfX0sIklzVmlzaWJsZSI6dHJ1ZSwiV2lkdGgiOjAuMCwiSGVpZ2h0IjowLjAsIkJvcmRlclN0eWxlIjpudWxsLCJQYXJlbnRTdHlsZSI6bnVsbH0sIkRhdGVGb3JtYXQiOnsiJGlkIjoiMTE0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Q4IiwiRm9ybWF0IjowLCJJc1Zpc2libGUiOmZhbHNlLCJMYXN0S25vd25WaXNpYmlsaXR5U3RhdGUiOmZhbHNlfSwiSXNWaXNpYmxlIjp0cnVlLCJQYXJlbnRTdHlsZSI6bnVsbH0sIkRlZmF1bHRUYXNrU3R5bGUiOnsiJGlkIjoiMTE0OSIsIlNoYXBlIjoxLCJTaGFwZVRoaWNrbmVzcyI6MCwiRHVyYXRpb25Gb3JtYXQiOjAsIkluY2x1ZGVOb25Xb3JraW5nRGF5c0luRHVyYXRpb24iOmZhbHNlLCJQZXJjZW50YWdlQ29tcGxldGVTdHlsZSI6eyIkaWQiOiIxMTUwIiwiRm9udFNldHRpbmdzIjp7IiRpZCI6IjExNTEiLCJGb250U2l6ZSI6MTAsIkZvbnROYW1lIjoiQ2FsaWJyaSIsIklzQm9sZCI6ZmFsc2UsIklzSXRhbGljIjpmYWxzZSwiSXNVbmRlcmxpbmVkIjpmYWxzZSwiUGFyZW50U3R5bGUiOm51bGx9LCJBdXRvU2l6ZSI6MCwiRm9yZWdyb3VuZCI6eyIkaWQiOiIxMTUyIiwiQ29sb3IiOnsiJGlkIjoiMTE1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xNTQiLCJUb3AiOjAuMCwiTGVmdCI6MC4wLCJSaWdodCI6MC4wLCJCb3R0b20iOjAuMH0sIlBhZGRpbmciOnsiJGlkIjoiMTE1NSIsIlRvcCI6MC4wLCJMZWZ0IjowLjAsIlJpZ2h0IjowLjAsIkJvdHRvbSI6MC4wfSwiQmFja2dyb3VuZCI6eyIkaWQiOiIxMTU2IiwiQ29sb3IiOnsiJGlkIjoiMTE1NyIsIkEiOjAsIlIiOjAsIkciOjAsIkIiOjB9fSwiSXNWaXNpYmxlIjp0cnVlLCJXaWR0aCI6MC4wLCJIZWlnaHQiOjAuMCwiQm9yZGVyU3R5bGUiOm51bGwsIlBhcmVudFN0eWxlIjpudWxsfSwiRHVyYXRpb25TdHlsZSI6eyIkaWQiOiIxMTU4IiwiRm9udFNldHRpbmdzIjp7IiRpZCI6IjExNTkiLCJGb250U2l6ZSI6MTAsIkZvbnROYW1lIjoiQ2FsaWJyaSIsIklzQm9sZCI6ZmFsc2UsIklzSXRhbGljIjpmYWxzZSwiSXNVbmRlcmxpbmVkIjpmYWxzZSwiUGFyZW50U3R5bGUiOm51bGx9LCJBdXRvU2l6ZSI6MCwiRm9yZWdyb3VuZCI6eyIkaWQiOiIxMTYwIiwiQ29sb3IiOnsiJGlkIjoiMTE2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xNjIiLCJUb3AiOjAuMCwiTGVmdCI6MC4wLCJSaWdodCI6MC4wLCJCb3R0b20iOjAuMH0sIlBhZGRpbmciOnsiJGlkIjoiMTE2MyIsIlRvcCI6MC4wLCJMZWZ0IjowLjAsIlJpZ2h0IjowLjAsIkJvdHRvbSI6MC4wfSwiQmFja2dyb3VuZCI6eyIkaWQiOiIxMTY0IiwiQ29sb3IiOnsiJGlkIjoiMTE2NSIsIkEiOjAsIlIiOjAsIkciOjAsIkIiOjB9fSwiSXNWaXNpYmxlIjp0cnVlLCJXaWR0aCI6MC4wLCJIZWlnaHQiOjAuMCwiQm9yZGVyU3R5bGUiOm51bGwsIlBhcmVudFN0eWxlIjpudWxsfSwiSG9yaXpvbnRhbENvbm5lY3RvclN0eWxlIjp7IiRpZCI6IjExNjYiLCJMaW5lQ29sb3IiOnsiJGlkIjoiMTE2NyIsIiR0eXBlIjoiTkxSRS5Db21tb24uRG9tLlNvbGlkQ29sb3JCcnVzaCwgTkxSRS5Db21tb24iLCJDb2xvciI6eyIkaWQiOiIxMTY4IiwiQSI6MjU1LCJSIjoyMDQsIkciOjIwNCwiQiI6MjA0fX0sIkxpbmVXZWlnaHQiOjEuMCwiTGluZVR5cGUiOjAsIlBhcmVudFN0eWxlIjpudWxsfSwiVmVydGljYWxDb25uZWN0b3JTdHlsZSI6eyIkaWQiOiIxMTY5IiwiTGluZUNvbG9yIjp7IiRpZCI6IjExNzAiLCIkdHlwZSI6Ik5MUkUuQ29tbW9uLkRvbS5Tb2xpZENvbG9yQnJ1c2gsIE5MUkUuQ29tbW9uIiwiQ29sb3IiOnsiJGlkIjoiMTE3MSIsIkEiOjI1NSwiUiI6MjA0LCJHIjoyMDQsIkIiOjIwN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1LCJJc0JlbG93VGltZWJhbmQiOmZhbHNlLCJQZXJjZW50YWdlQ29tcGxldGVTaGFwZU9wYWNpdHkiOjM1LCJTaGFwZVN0eWxlIjp7IiRpZCI6IjExNzIiLCJNYXJnaW4iOnsiJGlkIjoiMTE3MyIsIlRvcCI6MC4wLCJMZWZ0Ijo0LjAsIlJpZ2h0Ijo0LjAsIkJvdHRvbSI6MC4wfSwiUGFkZGluZyI6eyIkaWQiOiIxMTc0IiwiVG9wIjowLjAsIkxlZnQiOjAuMCwiUmlnaHQiOjAuMCwiQm90dG9tIjowLjB9LCJCYWNrZ3JvdW5kIjp7IiRpZCI6IjExNzUiLCJDb2xvciI6eyIkaWQiOiIxMTc2IiwiQSI6MjU1LCJSIjowLCJHIjoxMTQsIkIiOjE4OH19LCJJc1Zpc2libGUiOnRydWUsIldpZHRoIjowLjAsIkhlaWdodCI6MTAuMCwiQm9yZGVyU3R5bGUiOnsiJGlkIjoiMTE3NyIsIkxpbmVDb2xvciI6eyIkaWQiOiIxMTc4IiwiJHR5cGUiOiJOTFJFLkNvbW1vbi5Eb20uU29saWRDb2xvckJydXNoLCBOTFJFLkNvbW1vbiIsIkNvbG9yIjp7IiRpZCI6IjExNzkiLCJBIjoyNTUsIlIiOjI1NSwiRyI6MCwiQiI6MH19LCJMaW5lV2VpZ2h0IjowLjAsIkxpbmVUeXBlIjowLCJQYXJlbnRTdHlsZSI6bnVsbH0sIlBhcmVudFN0eWxlIjpudWxsfSwiVGl0bGVTdHlsZSI6eyIkaWQiOiIxMTgwIiwiRm9udFNldHRpbmdzIjp7IiRpZCI6IjExODEiLCJGb250U2l6ZSI6MTEsIkZvbnROYW1lIjoiQ2FsaWJyaSIsIklzQm9sZCI6dHJ1ZSwiSXNJdGFsaWMiOmZhbHNlLCJJc1VuZGVybGluZWQiOmZhbHNlLCJQYXJlbnRTdHlsZSI6bnVsbH0sIkF1dG9TaXplIjowLCJGb3JlZ3JvdW5kIjp7IiRpZCI6IjExODIiLCJDb2xvciI6eyIkaWQiOiIxMTgz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xODQiLCJUb3AiOjAuMCwiTGVmdCI6MC4wLCJSaWdodCI6MC4wLCJCb3R0b20iOjAuMH0sIlBhZGRpbmciOnsiJGlkIjoiMTE4NSIsIlRvcCI6MC4wLCJMZWZ0IjowLjAsIlJpZ2h0IjowLjAsIkJvdHRvbSI6MC4wfSwiQmFja2dyb3VuZCI6eyIkaWQiOiIxMTg2IiwiQ29sb3IiOnsiJGlkIjoiMTE4NyIsIkEiOjAsIlIiOjAsIkciOjAsIkIiOjB9fSwiSXNWaXNpYmxlIjp0cnVlLCJXaWR0aCI6MC4wLCJIZWlnaHQiOjAuMCwiQm9yZGVyU3R5bGUiOm51bGwsIlBhcmVudFN0eWxlIjpudWxsfSwiRGF0ZVN0eWxlIjp7IiRpZCI6IjExODgiLCJGb250U2V0dGluZ3MiOnsiJGlkIjoiMTE4OSIsIkZvbnRTaXplIjoxMCwiRm9udE5hbWUiOiJDYWxpYnJpIiwiSXNCb2xkIjpmYWxzZSwiSXNJdGFsaWMiOmZhbHNlLCJJc1VuZGVybGluZWQiOmZhbHNlLCJQYXJlbnRTdHlsZSI6bnVsbH0sIkF1dG9TaXplIjowLCJGb3JlZ3JvdW5kIjp7IiRpZCI6IjExOTAiLCJDb2xvciI6eyIkaWQiOiIxMTkx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xMTkyIiwiVG9wIjowLjAsIkxlZnQiOjAuMCwiUmlnaHQiOjAuMCwiQm90dG9tIjowLjB9LCJQYWRkaW5nIjp7IiRpZCI6IjExOTMiLCJUb3AiOjAuMCwiTGVmdCI6MC4wLCJSaWdodCI6MC4wLCJCb3R0b20iOjAuMH0sIkJhY2tncm91bmQiOnsiJGlkIjoiMTE5NCIsIkNvbG9yIjp7IiRpZCI6IjExOTUiLCJBIjowLCJSIjowLCJHIjowLCJCIjowfX0sIklzVmlzaWJsZSI6dHJ1ZSwiV2lkdGgiOjAuMCwiSGVpZ2h0IjowLjAsIkJvcmRlclN0eWxlIjpudWxsLCJQYXJlbnRTdHlsZSI6bnVsbH0sIkRhdGVGb3JtYXQiOnsiJGlkIjoiMTE5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k3IiwiRm9ybWF0IjowLCJJc1Zpc2libGUiOmZhbHNlLCJMYXN0S25vd25WaXNpYmlsaXR5U3RhdGUiOmZhbHNlfSwiSXNWaXNpYmxlIjp0cnVlLCJQYXJlbnRTdHlsZSI6bnVsbCwiX2V4cGxpY2l0bHlTZXQiOnsiJGlkIjoiMTE5O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aWxlc3RvbmVTdHlsZSI6eyIkaWQiOiIxMTk5IiwiVGl0bGVQb3NpdGlvbiI6IlJpZ2h0IiwiRGF0ZVBvc2l0aW9uIjoiTGVmdCIsIlNoYXBlVHlwZSI6MiwiU2hhcGVTaXplIjoxLCJTcGFjaW5nIjo1LCJTaGFwZVN0eWxlIjp7IiRpZCI6IjEyMDAiLCJNYXJnaW4iOnsiJHJlZiI6IjgifSwiUGFkZGluZyI6eyIkcmVmIjoiOSJ9LCJCYWNrZ3JvdW5kIjp7IiRpZCI6IjEyMDEiLCJDb2xvciI6eyIkaWQiOiIxMjAyIiwiQSI6MjU1LCJSIjowLCJHIjoxMTQsIkIiOjE4OH19LCJJc1Zpc2libGUiOnRydWUsIldpZHRoIjoxMy4wLCJIZWlnaHQiOjEzLjAsIkJvcmRlclN0eWxlIjp7IiRpZCI6IjEyMDMiLCJMaW5lQ29sb3IiOnsiJHJlZiI6IjQwIn0sIkxpbmVXZWlnaHQiOjAuMCwiTGluZVR5cGUiOjAsIlBhcmVudFN0eWxlIjpudWxsfSwiUGFyZW50U3R5bGUiOm51bGx9LCJUaXRsZVN0eWxlIjp7IiRpZCI6IjEyMDQiLCJGb250U2V0dGluZ3MiOnsiJGlkIjoiMTIwNSIsIkZvbnRTaXplIjoxMSwiRm9udE5hbWUiOiJDYWxpYnJpIiwiSXNCb2xkIjp0cnVlLCJJc0l0YWxpYyI6ZmFsc2UsIklzVW5kZXJsaW5lZCI6ZmFsc2UsIlBhcmVudFN0eWxlIjpudWxsfSwiQXV0b1NpemUiOjAsIkZvcmVncm91bmQiOnsiJHJlZiI6IjQ0In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yZWYiOiI0NiJ9LCJJc1Zpc2libGUiOnRydWUsIldpZHRoIjowLjAsIkhlaWdodCI6MC4wLCJCb3JkZXJTdHlsZSI6bnVsbCwiUGFyZW50U3R5bGUiOm51bGx9LCJEYXRlU3R5bGUiOnsiJGlkIjoiMTIwNiIsIkZvbnRTZXR0aW5ncyI6eyIkaWQiOiIxMjA3IiwiRm9udFNpemUiOjEwLCJGb250TmFtZSI6IkNhbGlicmkiLCJJc0JvbGQiOmZhbHNlLCJJc0l0YWxpYyI6ZmFsc2UsIklzVW5kZXJsaW5lZCI6ZmFsc2UsIlBhcmVudFN0eWxlIjpudWxsfSwiQXV0b1NpemUiOjAsIkZvcmVncm91bmQiOnsiJHJlZiI6IjUwIn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yZWYiOiI1MiJ9LCJJc1Zpc2libGUiOnRydWUsIldpZHRoIjowLjAsIkhlaWdodCI6MC4wLCJCb3JkZXJTdHlsZSI6bnVsbCwiUGFyZW50U3R5bGUiOm51bGx9LCJEYXRlRm9ybWF0Ijp7IiRyZWYiOiI1NCJ9LCJXZWVrTnVtYmVyaW5nIjp7IiRpZCI6IjEyMDgiLCJGb3JtYXQiOjAsIklzVmlzaWJsZSI6ZmFsc2UsIkxhc3RLbm93blZpc2liaWxpdHlTdGF0ZSI6ZmFsc2V9LCJJc1Zpc2libGUiOnRydWUsIlBhcmVudFN0eWxlIjpudWxsfSwiR3JpZGxpbmVQYW5lbFN0eWxlIjp7IiRpZCI6IjEyMDkiLCJHcmlkbGluZVN0eWxlIjp7IiRpZCI6IjEyMTAiLCJMaW5lQ29sb3IiOnsiJGlkIjoiMTIxMSIsIiR0eXBlIjoiTkxSRS5Db21tb24uRG9tLlNvbGlkQ29sb3JCcnVzaCwgTkxSRS5Db21tb24iLCJDb2xvciI6eyIkaWQiOiIxMjEyIiwiQSI6MzgsIlIiOjkxLCJHIjoxNTUsIkIiOjIxM319LCJMaW5lV2VpZ2h0IjoxLjAsIkxpbmVUeXBlIjowLCJQYXJlbnRTdHlsZSI6bnVsbH0sIk1hcmdpbiI6eyIkaWQiOiIxMjEzIiwiVG9wIjowLjAsIkxlZnQiOjAuMCwiUmlnaHQiOjAuMCwiQm90dG9tIjowLjB9LCJQYWRkaW5nIjp7IiRpZCI6IjEyMTQiLCJUb3AiOjAuMCwiTGVmdCI6MC4wLCJSaWdodCI6MC4wLCJCb3R0b20iOjAuMH0sIkJhY2tncm91bmQiOm51bGwsIklzVmlzaWJsZSI6dHJ1ZSwiV2lkdGgiOjAuMCwiSGVpZ2h0IjowLjAsIkJvcmRlclN0eWxlIjp7IiRpZCI6IjEyMTUiLCJMaW5lQ29sb3IiOm51bGwsIkxpbmVXZWlnaHQiOjAuMCwiTGluZVR5cGUiOjAsIlBhcmVudFN0eWxlIjpudWxsfSwiUGFyZW50U3R5bGUiOm51bGx9LCJBY3Rpdml0eUxpbmVQYW5lbFN0eWxlIjp7IiRpZCI6IjEyMTYiLCJBY3Rpdml0eUxpbmVTdHlsZSI6eyIkaWQiOiIxMjE3IiwiTGluZUNvbG9yIjp7IiRpZCI6IjEyMTgiLCIkdHlwZSI6Ik5MUkUuQ29tbW9uLkRvbS5Tb2xpZENvbG9yQnJ1c2gsIE5MUkUuQ29tbW9uIiwiQ29sb3IiOnsiJGlkIjoiMTIxOSIsIkEiOjM4LCJSIjo2OCwiRyI6MTE0LCJCIjoxOTZ9fSwiTGluZVdlaWdodCI6MS4wLCJMaW5lVHlwZSI6MCwiUGFyZW50U3R5bGUiOm51bGx9LCJNYXJnaW4iOnsiJGlkIjoiMTIyMCIsIlRvcCI6MC4wLCJMZWZ0IjowLjAsIlJpZ2h0IjowLjAsIkJvdHRvbSI6MC4wfSwiUGFkZGluZyI6eyIkaWQiOiIxMjIxIiwiVG9wIjowLjAsIkxlZnQiOjAuMCwiUmlnaHQiOjAuMCwiQm90dG9tIjowLjB9LCJCYWNrZ3JvdW5kIjpudWxsLCJJc1Zpc2libGUiOnRydWUsIldpZHRoIjowLjAsIkhlaWdodCI6MC4wLCJCb3JkZXJTdHlsZSI6eyIkaWQiOiIxMjIyIiwiTGluZUNvbG9yIjpudWxsLCJMaW5lV2VpZ2h0IjowLjAsIkxpbmVUeXBlIjowLCJQYXJlbnRTdHlsZSI6bnVsbH0sIlBhcmVudFN0eWxlIjpudWxsfSwiU2hvd0VsYXBzZWRUaW1lR3JhZGllbnRTdHlsZSI6ZmFsc2UsIlRpbWViYW5kUmVzZXJ2ZWRMZWZ0QXJlYVN0eWxlIjp7IiRpZCI6IjEyMjMiLCJBY3Rpdml0eUhlYWRlcldpZHRoIjowLjAsIklzU2V0IjpmYWxzZX0sIkRlZmF1bHRTd2ltbGFuZVN0eWxlIjpudWxsLCJEZWZhdWx0U3dpbWxhbmVWMlN0eWxlIjp7IiRpZCI6IjEyMjQiLCJIZWFkZXJTdHlsZSI6eyIkaWQiOiIxMjI1IiwiVGV4dElzVmVydGljYWwiOmZhbHNlLCJUZXh0U3R5bGUiOnsiJGlkIjoiMTIyNiIsIkZvbnRTZXR0aW5ncyI6eyIkaWQiOiIxMjI3IiwiRm9udFNpemUiOjEyLCJGb250TmFtZSI6IkNhbGlicmkiLCJJc0JvbGQiOmZhbHNlLCJJc0l0YWxpYyI6ZmFsc2UsIklzVW5kZXJsaW5lZCI6ZmFsc2UsIlBhcmVudFN0eWxlIjpudWxsfSwiQXV0b1NpemUiOjIsIkZvcmVncm91bmQiOnsiJGlkIjoiMTIyOCIsIkNvbG9yIjp7IiRpZCI6IjEyMjkiLCJBIjoyNTUsIlIiOjI1NSwiRyI6MjU1LCJCIjoyNTV9fSwiTWF4V2lkdGgiOiJJbmZpbml0eSIsIk1heEhlaWdodCI6MC4wLCJTbWFydEZvcmVncm91bmRJc0FjdGl2ZSI6ZmFsc2UsIkhvcml6b250YWxBbGlnbm1lbnQiOjAsIlZlcnRpY2FsQWxpZ25tZW50IjowLCJTbWFydEZvcmVncm91bmQiOm51bGwsIkJhY2tncm91bmRGaWxsVHlwZSI6MCwiTWFyZ2luIjp7IiRpZCI6IjEyMzAiLCJUb3AiOjAuMCwiTGVmdCI6MC4wLCJSaWdodCI6MC4wLCJCb3R0b20iOjAuMH0sIlBhZGRpbmciOnsiJGlkIjoiMTIzMSIsIlRvcCI6MC4wLCJMZWZ0IjowLjAsIlJpZ2h0IjowLjAsIkJvdHRvbSI6MC4wfSwiQmFja2dyb3VuZCI6bnVsbCwiSXNWaXNpYmxlIjp0cnVlLCJXaWR0aCI6MC4wLCJIZWlnaHQiOjAuMCwiQm9yZGVyU3R5bGUiOm51bGwsIlBhcmVudFN0eWxlIjpudWxsfSwiUmVjdGFuZ2xlU3R5bGUiOnsiJGlkIjoiMTIzMiIsIk1hcmdpbiI6eyIkaWQiOiIxMjMzIiwiVG9wIjowLjAsIkxlZnQiOjAuMCwiUmlnaHQiOjAuMCwiQm90dG9tIjowLjB9LCJQYWRkaW5nIjp7IiRpZCI6IjEyMzQiLCJUb3AiOjAuMCwiTGVmdCI6MC4wLCJSaWdodCI6MC4wLCJCb3R0b20iOjAuMH0sIkJhY2tncm91bmQiOnsiJGlkIjoiMTIzNSIsIkNvbG9yIjp7IiRpZCI6IjEyMzYiLCJBIjoyNTUsIlIiOjY4LCJHIjoxMTQsIkIiOjE5Nn19LCJJc1Zpc2libGUiOnRydWUsIldpZHRoIjowLjAsIkhlaWdodCI6MC4wLCJCb3JkZXJTdHlsZSI6eyIkaWQiOiIxMjM3IiwiTGluZUNvbG9yIjp7IiRpZCI6IjEyMzgiLCIkdHlwZSI6Ik5MUkUuQ29tbW9uLkRvbS5Tb2xpZENvbG9yQnJ1c2gsIE5MUkUuQ29tbW9uIiwiQ29sb3IiOnsiJGlkIjoiMTIzOSIsIkEiOjI1NSwiUiI6MjU1LCJHIjowLCJCIjowfX0sIkxpbmVXZWlnaHQiOjAuMCwiTGluZVR5cGUiOjAsIlBhcmVudFN0eWxlIjpudWxsfSwiUGFyZW50U3R5bGUiOm51bGx9LCJNYXJnaW4iOnsiJGlkIjoiMTI0MCIsIlRvcCI6MC4wLCJMZWZ0IjowLjAsIlJpZ2h0IjowLjAsIkJvdHRvbSI6MC4wfSwiUGFkZGluZyI6eyIkaWQiOiIxMjQxIiwiVG9wIjowLjAsIkxlZnQiOjAuMCwiUmlnaHQiOjAuMCwiQm90dG9tIjowLjB9LCJCYWNrZ3JvdW5kIjpudWxsLCJJc1Zpc2libGUiOnRydWUsIldpZHRoIjowLjAsIkhlaWdodCI6MC4wLCJCb3JkZXJTdHlsZSI6bnVsbCwiUGFyZW50U3R5bGUiOm51bGx9LCJCYWNrZ3JvdW5kU3R5bGUiOnsiJGlkIjoiMTI0MiIsIk1hcmdpbiI6eyIkaWQiOiIxMjQzIiwiVG9wIjowLjAsIkxlZnQiOjAuMCwiUmlnaHQiOjAuMCwiQm90dG9tIjowLjB9LCJQYWRkaW5nIjp7IiRpZCI6IjEyNDQiLCJUb3AiOjAuMCwiTGVmdCI6MC4wLCJSaWdodCI6MC4wLCJCb3R0b20iOjAuMH0sIkJhY2tncm91bmQiOnsiJGlkIjoiMTI0NSIsIkNvbG9yIjp7IiRpZCI6IjEyNDYiLCJBIjo1MSwiUiI6MTY1LCJHIjoxNjUsIkIiOjE2NX19LCJJc1Zpc2libGUiOnRydWUsIldpZHRoIjowLjAsIkhlaWdodCI6MC4wLCJCb3JkZXJTdHlsZSI6eyIkaWQiOiIxMjQ3IiwiTGluZUNvbG9yIjp7IiRpZCI6IjEyNDgiLCIkdHlwZSI6Ik5MUkUuQ29tbW9uLkRvbS5Tb2xpZENvbG9yQnJ1c2gsIE5MUkUuQ29tbW9uIiwiQ29sb3IiOnsiJGlkIjoiMTI0OSIsIkEiOjI1NSwiUiI6MjU1LCJHIjowLCJCIjowfX0sIkxpbmVXZWlnaHQiOjAuMCwiTGluZVR5cGUiOjAsIlBhcmVudFN0eWxlIjpudWxsfSwiUGFyZW50U3R5bGUiOm51bGx9LCJJc0Fib3ZlVGltZWJhbmQiOmZhbHNlLCJTcGFjaW5nIjoyLCJNYXJnaW4iOnsiJGlkIjoiMTI1MCIsIlRvcCI6MC4wLCJMZWZ0IjowLjAsIlJpZ2h0IjowLjAsIkJvdHRvbSI6MC4wfSwiUGFkZGluZyI6eyIkaWQiOiIxMjUxIiwiVG9wIjowLjAsIkxlZnQiOjAuMCwiUmlnaHQiOjAuMCwiQm90dG9tIjowLjB9LCJJc1Zpc2libGUiOnRydWUsIldpZHRoIjowLjAsIkhlaWdodCI6MC4wLCJCb3JkZXJTdHlsZSI6eyIkaWQiOiIxMjUyIiwiTGluZUNvbG9yIjpudWxsLCJMaW5lV2VpZ2h0IjowLjAsIkxpbmVUeXBlIjowLCJQYXJlbnRTdHlsZSI6bnVsbH0sIlBhcmVudFN0eWxlIjpudWxsfX0sIlNjYWxlIjpudWxsLCJTY2FsZVYyIjp7IiRpZCI6IjEyNTMiLCJTdGFydERhdGUiOiIwMDAxLTAxLTAxVDAwOjAwOjAwIiwiRW5kRGF0ZSI6IjIwMjUtMTAtMTdUMjM6NTk6MDAiLCJBdXRvRGF0ZVJhbmdlIjp0cnVlLCJXb3JraW5nRGF5cyI6MzEsIkZpc2NhbFllYXIiOnsiJGlkIjoiMTI1NCIsIlN0YXJ0TW9udGgiOjEsIlVzZVN0YXJ0aW5nWWVhckZvck51bWJlcmluZyI6dHJ1ZSwiU2hvd0Zpc2NhbFllYXJMYWJlbCI6dHJ1ZX0sIlRvZGF5TWFya2VyVGV4dCI6IlRvZGF5IiwiQXV0b1NjYWxlVHlwZSI6dHJ1ZSwiVGltZWJhbmRTY2FsZXMiOnsiJGlkIjoiMTI1NSIsIlRvcFNjYWxlTGF5ZXIiOnsiJGlkIjoiMTI1NiIsIkZvcm1hdCI6Ik1NTSIsIlR5cGUiOjJ9LCJNaWRkbGVTY2FsZUxheWVyIjp7IiRpZCI6IjEyNTciLCJGb3JtYXQiOm51bGwsIlR5cGUiOjB9LCJCb3R0b21TY2FsZUxheWVyIjp7IiRpZCI6IjEyNTgiLCJGb3JtYXQiOm51bGwsIlR5cGUiOjB9fX0sIk1pbGVzdG9uZXMiOltdLCJUYXNrcyI6W10sIlN3aW1sYW5lcyI6W10sIk1zUHJvamVjdEl0ZW1zVHJlZSI6eyIkaWQiOiIxMjU5IiwiUm9vdCI6eyJJbXBvcnRJZCI6bnVsbCwiSXNJbXBvcnRlZCI6ZmFsc2UsIkNoaWxkcmVuIjpbXX19LCJNZXRhZGF0YSI6eyIkaWQiOiIxMjYwIiwiRXhjZWxTaGVldE5hbWUiOiJUaW1lbGluZSBEYXRhIiwiSXRlbXNUaXRsZXMiOiJbXCJDdXRvdmVyXCIsXCJTbW9rZSBUZXN0XCIsXCJHbyBMaXZlOiBTdGF0ZSBDb2xsZWdlIFN5c3RlbSwgVU5PUCwgVU5LICBcIixcIkdvIExpdmU6IFVOT1wiLFwiR28gTGl2ZSBVTkwsIFVOTUNcIixcIkl0ZXJhdGlvbiAxIChSZXZpZXcgV29ya3Nob3AgUmVzdWx0cylcIixcIlVwZGF0ZXMgQmFzZWQgb24gSXRlcmF0aW9uIDFcIixcIkl0ZXJhdGlvbiAyXCIsXCJGaW5hbCBVcGRhdGVzL1ByZXAgZm9yIFVBVFwiLFwiS1QgdG8gU3lzIEFkbWluc1wiLFwiVUFUIFwiLFwiU3lzdGVtIFVwZGF0ZXNcIixcIkN1dG92ZXIgR28gTGl2ZSBQcmVwXCIsXCJQcm9kdWN0aW9uIFN5c3RlbSBBdmFpbGFibGUgZm9yIFVzZVwiLFwiSHlwZXJDYXJlXCJdIiwiSXRlbXNTd2ltbGFuZXMiOiJbXCJQaGFzZSBJIERlcGxveVwiLFwiUGhhc2UgSSBEZXBsb3lcIixcIlBoYXNlIEkgRGVwbG95XCIsXCJQaGFzZSBJIERlcGxveVwiLFwiUGhhc2UgSSBEZXBsb3lcIixcIlBoYXNlIElJIFJlYWxpemF0aW9uXCIsXCJQaGFzZSBJSSBSZWFsaXphdGlvblwiLFwiUGhhc2UgSUkgUmVhbGl6YXRpb25cIixcIlBoYXNlIElJIFJlYWxpemF0aW9uXCIsXCJQaGFzZSBJSSBSZWFsaXphdGlvblwiLFwiUGhhc2UgSUkgUmVhbGl6YXRpb25cIixcIlBoYXNlIElJIFJlYWxpemF0aW9uXCIsXCJQaGFzZSBJSSBEZXBsb3lcIixcIlBoYXNlIElJIERlcGxveVwiLFwiSHlwZXJDYXJlXCJ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1dfX0iLCJDb2x1bW5zTWFwcGluZyI6Ilt7XCIkaWRcIjpcIjFcIixcIlNlbGVjdGVkTWFwcGluZ1wiOjgsXCJDb2x1bW5IZWFkZXJcIjpcIkNvbHVtbjBcIixcIkNvbHVtbkZyaWVuZGx5TmFtZVwiOlwiVW5pcXVlIElEXCJ9LHtcIiRpZFwiOlwiMlwiLFwiU2VsZWN0ZWRNYXBwaW5nXCI6MSxcIkNvbHVtbkhlYWRlclwiOlwiQ29sdW1uMVwiLFwiQ29sdW1uRnJpZW5kbHlOYW1lXCI6XCJTd2ltbGFuZVwifSx7XCIkaWRcIjpcIjNcIixcIlNlbGVjdGVkTWFwcGluZ1wiOjIsXCJDb2x1bW5IZWFkZXJcIjpcIkNvbHVtbjJcIixcIkNvbHVtbkZyaWVuZGx5TmFtZVwiOlwiVGl0bGVcIn0se1wiJGlkXCI6XCI0XCIsXCJTZWxlY3RlZE1hcHBpbmdcIjozLFwiQ29sdW1uSGVhZGVyXCI6XCJDb2x1bW4zXCIsXCJDb2x1bW5GcmllbmRseU5hbWVcIjpcIlN0YXJ0IGRhdGVcIn0se1wiJGlkXCI6XCI1XCIsXCJTZWxlY3RlZE1hcHBpbmdcIjo0LFwiQ29sdW1uSGVhZGVyXCI6XCJDb2x1bW40XCIsXCJDb2x1bW5GcmllbmRseU5hbWVcIjpcIkVuZCBkYXRlXCJ9LHtcIiRpZFwiOlwiNlwiLFwiU2VsZWN0ZWRNYXBwaW5nXCI6NSxcIkNvbHVtbkhlYWRlclwiOlwiQ29sdW1uNlwiLFwiQ29sdW1uRnJpZW5kbHlOYW1lXCI6XCIlIENvbXBsZXRlZFwifSx7XCIkaWRcIjpcIjdcIixcIlNlbGVjdGVkTWFwcGluZ1wiOjYsXCJDb2x1bW5IZWFkZXJcIjpcIkNvbHVtbjdcIixcIkNvbHVtbkZyaWVuZGx5TmFtZVwiOlwiTm90ZVwifV0iLCJIZWFkZXJSb3dJbmRleCI6IjAiLCJNc2VTeW5jQnlVaWQiOiJUcnVlIiwiU291cmNlVGVtcGxhdGUiOiJ7XCIkaWRcIjpcIjFcIixcIklkXCI6XCJjYzI2Zjg2My0yN2NlLTQ4MGUtYTU4OS1iM2YxMmYyZDZlYjBcIixcIkN1bHR1cmVJbmZvTmFtZVwiOlwiZW4tVVNcIixcIlZlcnNpb25cIjp7XCIkaWRcIjpcIjJcIixcIlRlbXBsYXRlRG9tVmVyc2lvblwiOlwiMS40LjBcIn0sXCJFZmZlY3RcIjowLFwiU3R5bGVcIjp7XCIkaWRcIjpcIjNcIixcIlRpbWViYW5kU3R5bGVcIjp7XCIkaWRcIjpcIjRcIixcIlNjYWxlTWFya2luZ1wiOjA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dHJ1ZSxcIlNlZ21lbnRTZXBhcmF0b3JPcGFjaXR5XCI6MzAsXCJTaGFwZVwiOjMsXCJIYXNCZWVuVmlzaWJsZUJlZm9yZVwiOnRydWUsXCJGb250U2V0dGluZ3NcIjp7XCIkaWRcIjpcIjU3XCIsXCJGb250U2l6ZVwiOjEyLFwiRm9udE5hbWVcIjpcIkNhbGlicmlcIixcIklzQm9sZFwiOmZhbHNlLFwiSXNJdGFsaWNcIjpmYWxzZSxcIklzVW5kZXJsaW5lZFwiOmZhbHNlfSxcIkF1dG9TaXplXCI6MCxcIkZvcmVncm91bmRcIjp7XCIkaWRcIjpcIjU4XCIsXCJDb2xvclwiOntcIiRpZFwiOlwiNTl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BcIixcIlRvcFwiOjAuMCxcIkxlZnRcIjo1LjAsXCJSaWdodFwiOjAuMCxcIkJvdHRvbVwiOjAuMH0sXCJQYWRkaW5nXCI6e1wiJGlkXCI6XCI2MVwiLFwiVG9wXCI6MC4wLFwiTGVmdFwiOjAuMCxcIlJpZ2h0XCI6MC4wLFwiQm90dG9tXCI6MC4wfSxcIkJhY2tncm91bmRcIjp7XCIkaWRcIjpcIjYyXCIsXCJDb2xvclwiOntcIiRyZWZcIjpcIjM2XCJ9fSxcIklzVmlzaWJsZVwiOnRydWUsXCJXaWR0aFwiOjAuMCxcIkhlaWdodFwiOjAuMCxcIkJvcmRlclN0eWxlXCI6bnVsbH0sXCJNaWRkbGVUaWVyU2NhbGVTdHlsZVwiOntcIiRpZFwiOlwiNjNcIixcIlNob3dTZWdtZW50U2VwYXJhdG9yc1wiOnRydWUsXCJTZWdtZW50U2VwYXJhdG9yT3BhY2l0eVwiOjMwLFwiU2hhcGVcIjozLFwiSGFzQmVlblZpc2libGVCZWZvcmVcIjpmYWxzZSxcIkZvbnRTZXR0aW5nc1wiOntcIiRpZFwiOlwiNjRcIixcIkZvbnRTaXplXCI6MTIsXCJGb250TmFtZVwiOlwiQ2FsaWJyaVwiLFwiSXNCb2xkXCI6ZmFsc2UsXCJJc0l0YWxpY1wiOmZhbHNlLFwiSXNVbmRlcmxpbmVkXCI6ZmFsc2V9LFwiQXV0b1NpemVcIjowLFwiRm9yZWdyb3VuZFwiOntcIiRpZFwiOlwiNjVcIixcIkNvbG9yXCI6e1wiJGlkXCI6XCI2Nl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N1wiLFwiVG9wXCI6MC4wLFwiTGVmdFwiOjUuMCxcIlJpZ2h0XCI6MC4wLFwiQm90dG9tXCI6MC4wfSxcIlBhZGRpbmdcIjp7XCIkaWRcIjpcIjY4XCIsXCJUb3BcIjowLjAsXCJMZWZ0XCI6MC4wLFwiUmlnaHRcIjowLjAsXCJCb3R0b21cIjowLjB9LFwiQmFja2dyb3VuZFwiOntcIiRpZFwiOlwiNjlcIixcIkNvbG9yXCI6e1wiJGlkXCI6XCI3MFwiLFwiQVwiOjAsXCJSXCI6MCxcIkdcIjowLFwiQlwiOjB9fSxcIklzVmlzaWJsZVwiOmZhbHNlLFwiV2lkdGhcIjowLjAsXCJIZWlnaHRcIjowLjAsXCJCb3JkZXJTdHlsZVwiOm51bGx9LFwiQm90dG9tVGllclNjYWxlU3R5bGVcIjp7XCIkaWRcIjpcIjcxXCIsXCJTaG93U2VnbWVudFNlcGFyYXRvcnNcIjp0cnV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C4wLFwiUGFkZGluZ1wiOntcIiRpZFwiOlwiOTBcIixcIlRvcFwiOjU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U3dpbWxhbmVNaWxlc3RvbmVTdHlsZVwiOntcIiRpZFwiOlwiMTE0XCIsXCJUaXRsZVN0eWxlXCI6e1wiJGlkXCI6XCIxMTVcIixcIkZvbnRTZXR0aW5nc1wiOntcIiRpZFwiOlwiMTE2XCIsXCJGb250U2l6ZVwiOjExLFwiRm9udE5hbWVcIjpcIkNhbGlicmlcIixcIklzQm9sZFwiOnRydWUsXCJJc0l0YWxpY1wiOmZhbHNlLFwiSXNVbmRlcmxpbmVkXCI6ZmFsc2V9LFwiQXV0b1NpemVcIjowLFwiRm9yZWdyb3VuZFwiOntcIiRpZFwiOlwiMTE3XCIsXCJDb2xvclwiOntcIiRpZFwiOlwiMTE4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aWRcIjpcIjEyMlwiLFwiQVwiOjAsXCJSXCI6MCxcIkdcIjowLFwiQlwiOjB9fSxcIklzVmlzaWJsZVwiOnRydWUsXCJXaWR0aFwiOjAuMCxcIkhlaWdodFwiOjAuMCxcIkJvcmRlclN0eWxlXCI6bnVsbH0sXCJEYXRlU3R5bGVcIjp7XCIkaWRcIjpcIjEyM1wiLFwiRm9udFNldHRpbmdzXCI6e1wiJGlkXCI6XCIxMjRcIixcIkZvbnRTaXplXCI6MTAsXCJGb250TmFtZVwiOlwiQ2FsaWJyaVwiLFwiSXNCb2xkXCI6ZmFsc2UsXCJJc0l0YWxpY1wiOmZhbHNlLFwiSXNVbmRlcmxpbmVkXCI6ZmFsc2V9LFwiQXV0b1NpemVcIjowLFwiRm9yZWdyb3VuZFwiOntcIiRpZFwiOlwiMTI1XCIsXCJDb2xvclwiOntcIiRpZFwiOlwiMTI2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jdcIixcIlRvcFwiOjAuMCxcIkxlZnRcIjowLjAsXCJSaWdodFwiOjAuMCxcIkJvdHRvbVwiOjAuMH0sXCJQYWRkaW5nXCI6e1wiJGlkXCI6XCIxMjhcIixcIlRvcFwiOjAuMCxcIkxlZnRcIjowLjAsXCJSaWdodFwiOjAuMCxcIkJvdHRvbVwiOjAuMH0sXCJCYWNrZ3JvdW5kXCI6e1wiJGlkXCI6XCIxMjlcIixcIkNvbG9yXCI6e1wiJGlkXCI6XCIxMzBcIixcIkFcIjowLFwiUlwiOjAsXCJHXCI6MCxcIkJcIjowfX0sXCJJc1Zpc2libGVcIjp0cnVlLFwiV2lkdGhcIjowLjAsXCJIZWlnaHRcIjowLjAsXCJCb3JkZXJTdHlsZVwiOm51bGx9LFwiVGl0bGVQb3NpdGlvblwiOjIsXCJEYXRlUG9zaXRpb25cIjpcIkxlZnRcIixcIlNoYXBlVHlwZVwiOjIsXCJTaGFwZVNpemVcIjoxLFwiU2hhcGVTdHlsZVwiOntcIiRpZFwiOlwiMTMxXCIsXCJNYXJnaW5cIjp7XCIkaWRcIjpcIjEzMlwiLFwiVG9wXCI6MC4wLFwiTGVmdFwiOjAuMCxcIlJpZ2h0XCI6MC4wLFwiQm90dG9tXCI6MC4wfSxcIlBhZGRpbmdcIjp7XCIkaWRcIjpcIjEzM1wiLFwiVG9wXCI6MC4wLFwiTGVmdFwiOjAuMCxcIlJpZ2h0XCI6MC4wLFwiQm90dG9tXCI6MC4wfSxcIkJhY2tncm91bmRcIjp7XCIkaWRcIjpcIjEzNFwiLFwiQ29sb3JcIjp7XCIkaWRcIjpcIjEzNVwiLFwiQVwiOjI1NSxcIlJcIjowLFwiR1wiOjExNCxcIkJcIjoxODh9fSxcIklzVmlzaWJsZVwiOnRydWUsXCJXaWR0aFwiOjEzLjAsXCJIZWlnaHRcIjoxMy4wLFwiQm9yZGVyU3R5bGVcIjp7XCIkaWRcIjpcIjEzNlwiLFwiTGluZUNvbG9yXCI6e1wiJGlkXCI6XCIxMzdcIixcIiR0eXBlXCI6XCJOTFJFLkNvbW1vbi5Eb20uU29saWRDb2xvckJydXNoLCBOTFJFLkNvbW1vblwiLFwiQ29sb3JcIjp7XCIkaWRcIjpcIjEzOFwiLFwiQVwiOjI1NSxcIlJcIjoyNTUsXCJHXCI6MCxcIkJcIjowfX0sXCJMaW5lV2VpZ2h0XCI6MC4wLFwiTGluZVR5cGVcIjowfX0sXCJEYXRlRm9ybWF0XCI6e1wiJHJlZlwiOlwiMTEzXCJ9LFwiSXNWaXNpYmxlXCI6dHJ1ZSxcIkdyb3VwSWRcIjpudWxsLFwiU3BhY2luZ1wiOjV9LFwiRGVmYXVsdFRhc2tTdHlsZVwiOntcIiRpZFwiOlwiMTM5XCIsXCJTaGFwZVwiOjEsXCJTaGFwZVRoaWNrbmVzc1wiOjAsXCJEdXJhdGlvbkZvcm1hdFwiOjAsXCJQZXJjZW50YWdlQ29tcGxldGVTdHlsZVwiOntcIiRpZFwiOlwiMTQwXCIsXCJGb250U2V0dGluZ3NcIjp7XCIkaWRcIjpcIjE0MVwiLFwiRm9udFNpemVcIjoxMCxcIkZvbnROYW1lXCI6XCJDYWxpYnJpXCIsXCJJc0JvbGRcIjpmYWxzZSxcIklzSXRhbGljXCI6ZmFsc2UsXCJJc1VuZGVybGluZWRcIjpmYWxzZX0sXCJBdXRvU2l6ZVwiOjAsXCJGb3JlZ3JvdW5kXCI6e1wiJGlkXCI6XCIxNDJcIixcIkNvbG9yXCI6e1wiJGlkXCI6XCIxNDN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NDRcIixcIlRvcFwiOjAuMCxcIkxlZnRcIjowLjAsXCJSaWdodFwiOjAuMCxcIkJvdHRvbVwiOjAuMH0sXCJQYWRkaW5nXCI6e1wiJGlkXCI6XCIxNDVcIixcIlRvcFwiOjAuMCxcIkxlZnRcIjowLjAsXCJSaWdodFwiOjAuMCxcIkJvdHRvbVwiOjAuMH0sXCJCYWNrZ3JvdW5kXCI6e1wiJGlkXCI6XCIxNDZcIixcIkNvbG9yXCI6e1wiJHJlZlwiOlwiMzZcIn19LFwiSXNWaXNpYmxlXCI6dHJ1ZSxcIldpZHRoXCI6MC4wLFwiSGVpZ2h0XCI6MC4wLFwiQm9yZGVyU3R5bGVcIjpudWxsfSxcIkR1cmF0aW9uU3R5bGVcIjp7XCIkaWRcIjpcIjE0N1wiLFwiRm9udFNldHRpbmdzXCI6e1wiJGlkXCI6XCIxNDhcIixcIkZvbnRTaXplXCI6MTAsXCJGb250TmFtZVwiOlwiQ2FsaWJyaVwiLFwiSXNCb2xkXCI6ZmFsc2UsXCJJc0l0YWxpY1wiOmZhbHNlLFwiSXNVbmRlcmxpbmVkXCI6ZmFsc2V9LFwiQXV0b1NpemVcIjowLFwiRm9yZWdyb3VuZFwiOntcIiRpZFwiOlwiMTQ5XCIsXCJDb2xvclwiOntcIiRpZFwiOlwiMTUw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UxXCIsXCJUb3BcIjowLjAsXCJMZWZ0XCI6MC4wLFwiUmlnaHRcIjowLjAsXCJCb3R0b21cIjowLjB9LFwiUGFkZGluZ1wiOntcIiRpZFwiOlwiMTUyXCIsXCJUb3BcIjowLjAsXCJMZWZ0XCI6MC4wLFwiUmlnaHRcIjowLjAsXCJCb3R0b21cIjowLjB9LFwiQmFja2dyb3VuZFwiOntcIiRpZFwiOlwiMTUzXCIsXCJDb2xvclwiOntcIiRyZWZcIjpcIjM2XCJ9fSxcIklzVmlzaWJsZVwiOnRydWUsXCJXaWR0aFwiOjAuMCxcIkhlaWdodFwiOjAuMCxcIkJvcmRlclN0eWxlXCI6bnVsbH0sXCJIb3Jpem9udGFsQ29ubmVjdG9yU3R5bGVcIjp7XCIkaWRcIjpcIjE1NFwiLFwiTGluZUNvbG9yXCI6e1wiJGlkXCI6XCIxNTVcIixcIiR0eXBlXCI6XCJOTFJFLkNvbW1vbi5Eb20uU29saWRDb2xvckJydXNoLCBOTFJFLkNvbW1vblwiLFwiQ29sb3JcIjp7XCIkaWRcIjpcIjE1NlwiLFwiQVwiOjI1NSxcIlJcIjoyMDQsXCJHXCI6MjA0LFwiQlwiOjIwNH19LFwiTGluZVdlaWdodFwiOjEuMCxcIkxpbmVUeXBlXCI6MH0sXCJWZXJ0aWNhbENvbm5lY3RvclN0eWxlXCI6e1wiJGlkXCI6XCIxNTdcIixcIkxpbmVDb2xvclwiOntcIiRpZFwiOlwiMTU4XCIsXCIkdHlwZVwiOlwiTkxSRS5Db21tb24uRG9tLlNvbGlkQ29sb3JCcnVzaCwgTkxSRS5Db21tb25cIixcIkNvbG9yXCI6e1wiJGlkXCI6XCIxNTlcIixcIkFcIjoyNTUsXCJSXCI6MjA0LFwiR1wiOjIwNCxcIkJcIjoyMDR9fSxcIkxpbmVXZWlnaHRcIjowLjAsXCJMaW5lVHlwZVwiOjB9LFwiTWFyZ2luXCI6bnVsbCxcIlN0YXJ0RGF0ZVBvc2l0aW9uXCI6MyxcIkVuZERhdGVQb3NpdGlvblwiOjMsXCJUaXRsZVBvc2l0aW9uXCI6NCxcIkR1cmF0aW9uUG9zaXRpb25cIjo2LFwiUGVyY2VudGFnZUNvbXBsZXRlZFBvc2l0aW9uXCI6NixcIlNwYWNpbmdcIjo1LFwiSXNCZWxvd1RpbWViYW5kXCI6ZmFsc2UsXCJQZXJjZW50YWdlQ29tcGxldGVTaGFwZU9wYWNpdHlcIjozNSxcIkdyb3VwTmFtZVwiOm51bGwsXCJBdHRhY2hlZE1pbGVzdG9uZXNTdHlsZXNcIjpudWxsLFwiU2hhcGVTdHlsZVwiOntcIiRpZFwiOlwiMTYwXCIsXCJNYXJnaW5cIjp7XCIkaWRcIjpcIjE2MVwiLFwiVG9wXCI6MC4wLFwiTGVmdFwiOjQuMCxcIlJpZ2h0XCI6NC4wLFwiQm90dG9tXCI6MC4wfSxcIlBhZGRpbmdcIjp7XCIkaWRcIjpcIjE2MlwiLFwiVG9wXCI6MC4wLFwiTGVmdFwiOjAuMCxcIlJpZ2h0XCI6MC4wLFwiQm90dG9tXCI6MC4wfSxcIkJhY2tncm91bmRcIjp7XCIkaWRcIjpcIjE2M1wiLFwiQ29sb3JcIjp7XCIkaWRcIjpcIjE2NFwiLFwiQVwiOjI1NSxcIlJcIjowLFwiR1wiOjExNCxcIkJcIjoxODh9fSxcIklzVmlzaWJsZVwiOnRydWUsXCJXaWR0aFwiOjAuMCxcIkhlaWdodFwiOjEwLjAsXCJCb3JkZXJTdHlsZVwiOntcIiRpZFwiOlwiMTY1XCIsXCJMaW5lQ29sb3JcIjp7XCIkaWRcIjpcIjE2NlwiLFwiJHR5cGVcIjpcIk5MUkUuQ29tbW9uLkRvbS5Tb2xpZENvbG9yQnJ1c2gsIE5MUkUuQ29tbW9uXCIsXCJDb2xvclwiOntcIiRpZFwiOlwiMTY3XCIsXCJBXCI6MjU1LFwiUlwiOjI1NSxcIkdcIjowLFwiQlwiOjB9fSxcIkxpbmVXZWlnaHRcIjowLjAsXCJMaW5lVHlwZVwiOjB9fSxcIlRpdGxlU3R5bGVcIjp7XCIkaWRcIjpcIjE2OFwiLFwiRm9udFNldHRpbmdzXCI6e1wiJGlkXCI6XCIxNjlcIixcIkZvbnRTaXplXCI6MTEsXCJGb250TmFtZVwiOlwiQ2FsaWJyaVwiLFwiSXNCb2xkXCI6dHJ1ZSxcIklzSXRhbGljXCI6ZmFsc2UsXCJJc1VuZGVybGluZWRcIjpmYWxzZX0sXCJBdXRvU2l6ZVwiOjAsXCJGb3JlZ3JvdW5kXCI6e1wiJGlkXCI6XCIxNzBcIixcIkNvbG9yXCI6e1wiJGlkXCI6XCIxNzFcIixcIkFcIjoyNTUsXCJSXCI6MCxcIkdcIjowLFwiQlwiOjB9fSxcIkJhY2tncm91bmRGaWxsVHlwZVwiOjAsXCJNYXhXaWR0aFwiOjk2MC4wLFwiTWF4SGVpZ2h0XCI6XCJJbmZpbml0eVwiLFwiU21hcnRGb3JlZ3JvdW5kSXNBY3RpdmVcIjpmYWxzZSxcIkhvcml6b250YWxBbGlnbm1lbnRcIjowLFwiVmVydGljYWxBbGlnbm1lbnRcIjowLFwiU21hcnRGb3JlZ3JvdW5kXCI6bnVsbCxcIk1hcmdpblwiOntcIiRpZFwiOlwiMTcyXCIsXCJUb3BcIjowLjAsXCJMZWZ0XCI6MC4wLFwiUmlnaHRcIjowLjAsXCJCb3R0b21cIjowLjB9LFwiUGFkZGluZ1wiOntcIiRpZFwiOlwiMTczXCIsXCJUb3BcIjowLjAsXCJMZWZ0XCI6MC4wLFwiUmlnaHRcIjowLjAsXCJCb3R0b21cIjowLjB9LFwiQmFja2dyb3VuZFwiOntcIiRpZFwiOlwiMTc0XCIsXCJDb2xvclwiOntcIiRyZWZcIjpcIjM2XCJ9fSxcIklzVmlzaWJsZVwiOnRydWUsXCJXaWR0aFwiOjAuMCxcIkhlaWdodFwiOjAuMCxcIkJvcmRlclN0eWxlXCI6bnVsbH0sXCJEYXRlU3R5bGVcIjp7XCIkaWRcIjpcIjE3NVwiLFwiRm9udFNldHRpbmdzXCI6e1wiJGlkXCI6XCIxNzZcIixcIkZvbnRTaXplXCI6MTAsXCJGb250TmFtZVwiOlwiQ2FsaWJyaVwiLFwiSXNCb2xkXCI6ZmFsc2UsXCJJc0l0YWxpY1wiOmZhbHNlLFwiSXNVbmRlcmxpbmVkXCI6ZmFsc2V9LFwiQXV0b1NpemVcIjowLFwiRm9yZWdyb3VuZFwiOntcIiRpZFwiOlwiMTc3XCIsXCJDb2xvclwiOntcIiRpZFwiOlwiMTc4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xNzlcIixcIlRvcFwiOjAuMCxcIkxlZnRcIjowLjAsXCJSaWdodFwiOjAuMCxcIkJvdHRvbVwiOjAuMH0sXCJQYWRkaW5nXCI6e1wiJGlkXCI6XCIxODBcIixcIlRvcFwiOjAuMCxcIkxlZnRcIjowLjAsXCJSaWdodFwiOjAuMCxcIkJvdHRvbVwiOjAuMH0sXCJCYWNrZ3JvdW5kXCI6e1wiJGlkXCI6XCIxODFcIixcIkNvbG9yXCI6e1wiJHJlZlwiOlwiMzZcIn19LFwiSXNWaXNpYmxlXCI6dHJ1ZSxcIldpZHRoXCI6MC4wLFwiSGVpZ2h0XCI6MC4wLFwiQm9yZGVyU3R5bGVcIjpudWxsfSxcIkRhdGVGb3JtYXRcIjp7XCIkaWRcIjpcIjE4Ml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TaG93RWxhcHNlZFRpbWVHcmFkaWVudFN0eWxlXCI6ZmFsc2UsXCJUaW1lYmFuZFJlc2VydmVkTGVmdEFyZWFTdHlsZVwiOm51bGwsXCJEZWZhdWx0U3dpbWxhbmVTdHlsZVwiOntcIiRpZFwiOlwiMTgzXCIsXCJIZWFkZXJTdHlsZVwiOntcIiRpZFwiOlwiMTg0XCIsXCJUZXh0U3R5bGVcIjp7XCIkaWRcIjpcIjE4NVwiLFwiRm9udFNldHRpbmdzXCI6e1wiJGlkXCI6XCIxODZcIixcIkZvbnRTaXplXCI6MTIsXCJGb250TmFtZVwiOlwiQ2FsaWJyaVwiLFwiSXNCb2xkXCI6ZmFsc2UsXCJJc0l0YWxpY1wiOmZhbHNlLFwiSXNVbmRlcmxpbmVkXCI6ZmFsc2V9LFwiQXV0b1NpemVcIjowLFwiRm9yZWdyb3VuZFwiOntcIiRpZFwiOlwiMTg3XCIsXCJDb2xvclwiOntcIiRpZFwiOlwiMTg4XCIsXCJBXCI6MjU1LFwiUlwiOjMyLFwiR1wiOjU2LFwiQlwiOjEwMH19LFwiQmFja2dyb3VuZEZpbGxUeXBlXCI6MCxcIk1heFdpZHRoXCI6MC4wLFwiTWF4SGVpZ2h0XCI6MC4wLFwiU21hcnRGb3JlZ3JvdW5kSXNBY3RpdmVcIjpmYWxzZSxcIkhvcml6b250YWxBbGlnbm1lbnRcIjowLFwiVmVydGljYWxBbGlnbm1lbnRcIjowLFwiU21hcnRGb3JlZ3JvdW5kXCI6bnVsbCxcIk1hcmdpblwiOntcIiRpZFwiOlwiMTg5XCIsXCJUb3BcIjowLjAsXCJMZWZ0XCI6MC4wLFwiUmlnaHRcIjowLjAsXCJCb3R0b21cIjowLjB9LFwiUGFkZGluZ1wiOntcIiRpZFwiOlwiMTkwXCIsXCJUb3BcIjowLjAsXCJMZWZ0XCI6MC4wLFwiUmlnaHRcIjowLjAsXCJCb3R0b21cIjowLjB9LFwiQmFja2dyb3VuZFwiOm51bGwsXCJJc1Zpc2libGVcIjpmYWxzZSxcIldpZHRoXCI6MC4wLFwiSGVpZ2h0XCI6MC4wLFwiQm9yZGVyU3R5bGVcIjpudWxsfSxcIlJlY3RhbmdsZVN0eWxlXCI6e1wiJGlkXCI6XCIxOTFcIixcIk1hcmdpblwiOntcIiRpZFwiOlwiMTkyXCIsXCJUb3BcIjowLjAsXCJMZWZ0XCI6MC4wLFwiUmlnaHRcIjowLjAsXCJCb3R0b21cIjowLjB9LFwiUGFkZGluZ1wiOntcIiRpZFwiOlwiMTkzXCIsXCJUb3BcIjowLjAsXCJMZWZ0XCI6MC4wLFwiUmlnaHRcIjowLjAsXCJCb3R0b21cIjowLjB9LFwiQmFja2dyb3VuZFwiOntcIiRpZFwiOlwiMTk0XCIsXCJDb2xvclwiOntcIiRpZFwiOlwiMTk1XCIsXCJBXCI6MTI3LFwiUlwiOjkxLFwiR1wiOjE1NSxcIkJcIjoyMTN9fSxcIklzVmlzaWJsZVwiOmZhbHNlLFwiV2lkdGhcIjowLjAsXCJIZWlnaHRcIjowLjAsXCJCb3JkZXJTdHlsZVwiOntcIiRpZFwiOlwiMTk2XCIsXCJMaW5lQ29sb3JcIjp7XCIkaWRcIjpcIjE5N1wiLFwiJHR5cGVcIjpcIk5MUkUuQ29tbW9uLkRvbS5Tb2xpZENvbG9yQnJ1c2gsIE5MUkUuQ29tbW9uXCIsXCJDb2xvclwiOntcIiRpZFwiOlwiMTk4XCIsXCJBXCI6MjU1LFwiUlwiOjI1NSxcIkdcIjowLFwiQlwiOjB9fSxcIkxpbmVXZWlnaHRcIjowLjAsXCJMaW5lVHlwZVwiOjB9fSxcIlRleHRJc1ZlcnRpY2FsXCI6ZmFsc2V9LFwiQmFja2dyb3VuZFN0eWxlXCI6e1wiJGlkXCI6XCIxOTlcIixcIk1hcmdpblwiOntcIiRpZFwiOlwiMjAwXCIsXCJUb3BcIjowLjAsXCJMZWZ0XCI6MC4wLFwiUmlnaHRcIjowLjAsXCJCb3R0b21cIjowLjB9LFwiUGFkZGluZ1wiOntcIiRpZFwiOlwiMjAxXCIsXCJUb3BcIjowLjAsXCJMZWZ0XCI6MC4wLFwiUmlnaHRcIjowLjAsXCJCb3R0b21cIjowLjB9LFwiQmFja2dyb3VuZFwiOntcIiRpZFwiOlwiMjAyXCIsXCJDb2xvclwiOntcIiRpZFwiOlwiMjAzXCIsXCJBXCI6MzgsXCJSXCI6OTEsXCJHXCI6MTU1LFwiQlwiOjIxM319LFwiSXNWaXNpYmxlXCI6dHJ1ZSxcIldpZHRoXCI6MC4wLFwiSGVpZ2h0XCI6MC4wLFwiQm9yZGVyU3R5bGVcIjp7XCIkaWRcIjpcIjIwNFwiLFwiTGluZUNvbG9yXCI6e1wiJGlkXCI6XCIyMDVcIixcIiR0eXBlXCI6XCJOTFJFLkNvbW1vbi5Eb20uU29saWRDb2xvckJydXNoLCBOTFJFLkNvbW1vblwiLFwiQ29sb3JcIjp7XCIkaWRcIjpcIjIwNlwiLFwiQVwiOjI1NSxcIlJcIjoyNTUsXCJHXCI6MCxcIkJcIjowfX0sXCJMaW5lV2VpZ2h0XCI6MC4wLFwiTGluZVR5cGVcIjowfX0sXCJJc0Fib3ZlVGltZWJhbmRcIjpmYWxzZX0sXCJEZWZhdWx0U3dpbWxhbmVWMlN0eWxlXCI6e1wiJGlkXCI6XCIyMDdcIixcIkhlYWRlclN0eWxlXCI6e1wiJGlkXCI6XCIyMDhcIixcIlRleHRTdHlsZVwiOntcIiRpZFwiOlwiMjA5XCIsXCJGb250U2V0dGluZ3NcIjp7XCIkaWRcIjpcIjIxMFwiLFwiRm9udFNpemVcIjoxMixcIkZvbnROYW1lXCI6XCJDYWxpYnJpXCIsXCJJc0JvbGRcIjpmYWxzZSxcIklzSXRhbGljXCI6ZmFsc2UsXCJJc1VuZGVybGluZWRcIjpmYWxzZX0sXCJBdXRvU2l6ZVwiOjIsXCJGb3JlZ3JvdW5kXCI6e1wiJGlkXCI6XCIyMTFcIixcIkNvbG9yXCI6e1wiJGlkXCI6XCIyMTJcIixcIkFcIjoyNTUsXCJSXCI6MjU1LFwiR1wiOjI1NSxcIkJcIjoyNTV9fSxcIkJhY2tncm91bmRGaWxsVHlwZVwiOjAsXCJNYXhXaWR0aFwiOlwiSW5maW5pdHlcIixcIk1heEhlaWdodFwiOjAuMCxcIlNtYXJ0Rm9yZWdyb3VuZElzQWN0aXZlXCI6ZmFsc2UsXCJIb3Jpem9udGFsQWxpZ25tZW50XCI6MCxcIlZlcnRpY2FsQWxpZ25tZW50XCI6MCxcIlNtYXJ0Rm9yZWdyb3VuZFwiOm51bGwsXCJNYXJnaW5cIjp7XCIkaWRcIjpcIjIxM1wiLFwiVG9wXCI6MC4wLFwiTGVmdFwiOjAuMCxcIlJpZ2h0XCI6MC4wLFwiQm90dG9tXCI6MC4wfSxcIlBhZGRpbmdcIjp7XCIkaWRcIjpcIjIxNFwiLFwiVG9wXCI6MC4wLFwiTGVmdFwiOjAuMCxcIlJpZ2h0XCI6MC4wLFwiQm90dG9tXCI6MC4wfSxcIkJhY2tncm91bmRcIjpudWxsLFwiSXNWaXNpYmxlXCI6dHJ1ZSxcIldpZHRoXCI6MC4wLFwiSGVpZ2h0XCI6MC4wLFwiQm9yZGVyU3R5bGVcIjpudWxsfSxcIlJlY3RhbmdsZVN0eWxlXCI6e1wiJGlkXCI6XCIyMTVcIixcIk1hcmdpblwiOntcIiRpZFwiOlwiMjE2XCIsXCJUb3BcIjowLjAsXCJMZWZ0XCI6MC4wLFwiUmlnaHRcIjowLjAsXCJCb3R0b21cIjowLjB9LFwiUGFkZGluZ1wiOntcIiRpZFwiOlwiMjE3XCIsXCJUb3BcIjowLjAsXCJMZWZ0XCI6MC4wLFwiUmlnaHRcIjowLjAsXCJCb3R0b21cIjowLjB9LFwiQmFja2dyb3VuZFwiOntcIiRpZFwiOlwiMjE4XCIsXCJDb2xvclwiOntcIiRpZFwiOlwiMjE5XCIsXCJBXCI6MjU1LFwiUlwiOjY4LFwiR1wiOjExNCxcIkJcIjoxOTZ9fSxcIklzVmlzaWJsZVwiOnRydWUsXCJXaWR0aFwiOjAuMCxcIkhlaWdodFwiOjAuMCxcIkJvcmRlclN0eWxlXCI6e1wiJGlkXCI6XCIyMjBcIixcIkxpbmVDb2xvclwiOntcIiRpZFwiOlwiMjIxXCIsXCIkdHlwZVwiOlwiTkxSRS5Db21tb24uRG9tLlNvbGlkQ29sb3JCcnVzaCwgTkxSRS5Db21tb25cIixcIkNvbG9yXCI6e1wiJGlkXCI6XCIyMjJcIixcIkFcIjoyNTUsXCJSXCI6MjU1LFwiR1wiOjAsXCJCXCI6MH19LFwiTGluZVdlaWdodFwiOjAuMCxcIkxpbmVUeXBlXCI6MH19LFwiVGV4dElzVmVydGljYWxcIjpmYWxzZX0sXCJCYWNrZ3JvdW5kU3R5bGVcIjp7XCIkaWRcIjpcIjIyM1wiLFwiTWFyZ2luXCI6bnVsbCxcIlBhZGRpbmdcIjpudWxsLFwiQmFja2dyb3VuZFwiOntcIiRpZFwiOlwiMjI0XCIsXCJDb2xvclwiOntcIiRpZFwiOlwiMjI1XCIsXCJBXCI6NTEsXCJSXCI6MTY1LFwiR1wiOjE2NSxcIkJcIjoxNjV9fSxcIklzVmlzaWJsZVwiOmZhbHNlLFwiV2lkdGhcIjowLjAsXCJIZWlnaHRcIjowLjAsXCJCb3JkZXJTdHlsZVwiOntcIiRpZFwiOlwiMjI2XCIsXCJMaW5lQ29sb3JcIjp7XCIkaWRcIjpcIjIyN1wiLFwiJHR5cGVcIjpcIk5MUkUuQ29tbW9uLkRvbS5Tb2xpZENvbG9yQnJ1c2gsIE5MUkUuQ29tbW9uXCIsXCJDb2xvclwiOntcIiRpZFwiOlwiMjI4XCIsXCJBXCI6MjU1LFwiUlwiOjI1NSxcIkdcIjowLFwiQlwiOjB9fSxcIkxpbmVXZWlnaHRcIjowLjAsXCJMaW5lVHlwZVwiOjB9fSxcIklzQWJvdmVUaW1lYmFuZFwiOmZhbHNlLFwiU3dpbWxhbmVEZWZhdWx0QWN0aXZpdHlTdHlsZVwiOntcIiRpZFwiOlwiMjI5XCIsXCJIZWFkZXJTdHlsZVwiOntcIiRpZFwiOlwiMjMwXCIsXCJUZXh0U3R5bGVcIjp7XCIkaWRcIjpcIjIzMVwiLFwiRm9udFNldHRpbmdzXCI6e1wiJGlkXCI6XCIyMzJcIixcIkZvbnRTaXplXCI6MTEsXCJGb250TmFtZVwiOlwiQ2FsaWJyaVwiLFwiSXNCb2xkXCI6ZmFsc2UsXCJJc0l0YWxpY1wiOmZhbHNlLFwiSXNVbmRlcmxpbmVkXCI6ZmFsc2V9LFwiQXV0b1NpemVcIjoyLFwiRm9yZWdyb3VuZFwiOntcIiRpZFwiOlwiMjMzXCIsXCJDb2xvclwiOntcIiRpZFwiOlwiMjM0XCIsXCJBXCI6MjU1LFwiUlwiOjAsXCJHXCI6MCxcIkJcIjowfX0sXCJCYWNrZ3JvdW5kRmlsbFR5cGVcIjowLFwiTWF4V2lkdGhcIjpcIkluZmluaXR5XCIsXCJNYXhIZWlnaHRcIjowLjAsXCJTbWFydEZvcmVncm91bmRJc0FjdGl2ZVwiOmZhbHNlLFwiSG9yaXpvbnRhbEFsaWdubWVudFwiOjAsXCJWZXJ0aWNhbEFsaWdubWVudFwiOjAsXCJTbWFydEZvcmVncm91bmRcIjpudWxsLFwiTWFyZ2luXCI6e1wiJGlkXCI6XCIyMzVcIixcIlRvcFwiOjAuMCxcIkxlZnRcIjowLjAsXCJSaWdodFwiOjAuMCxcIkJvdHRvbVwiOjAuMH0sXCJQYWRkaW5nXCI6e1wiJGlkXCI6XCIyMzZcIixcIlRvcFwiOjAuMCxcIkxlZnRcIjowLjAsXCJSaWdodFwiOjAuMCxcIkJvdHRvbVwiOjAuMH0sXCJCYWNrZ3JvdW5kXCI6bnVsbCxcIklzVmlzaWJsZVwiOnRydWUsXCJXaWR0aFwiOjAuMCxcIkhlaWdodFwiOjAuMCxcIkJvcmRlclN0eWxlXCI6bnVsbH0sXCJSZWN0YW5nbGVTdHlsZVwiOntcIiRpZFwiOlwiMjM3XCIsXCJNYXJnaW5cIjp7XCIkaWRcIjpcIjIzOFwiLFwiVG9wXCI6MC4wLFwiTGVmdFwiOjAuMCxcIlJpZ2h0XCI6MC4wLFwiQm90dG9tXCI6MC4wfSxcIlBhZGRpbmdcIjp7XCIkaWRcIjpcIjIzOVwiLFwiVG9wXCI6MC4wLFwiTGVmdFwiOjAuMCxcIlJpZ2h0XCI6MC4wLFwiQm90dG9tXCI6MC4wfSxcIkJhY2tncm91bmRcIjp7XCIkaWRcIjpcIjI0MFwiLFwiQ29sb3JcIjp7XCIkaWRcIjpcIjI0MVwiLFwiQVwiOjYzLFwiUlwiOjY4LFwiR1wiOjExNCxcIkJcIjoxOTZ9fSxcIklzVmlzaWJsZVwiOnRydWUsXCJXaWR0aFwiOjAuMCxcIkhlaWdodFwiOjAuMCxcIkJvcmRlclN0eWxlXCI6e1wiJGlkXCI6XCIyNDJcIixcIkxpbmVDb2xvclwiOntcIiRpZFwiOlwiMjQzXCIsXCIkdHlwZVwiOlwiTkxSRS5Db21tb24uRG9tLlNvbGlkQ29sb3JCcnVzaCwgTkxSRS5Db21tb25cIixcIkNvbG9yXCI6e1wiJGlkXCI6XCIyNDRcIixcIkFcIjoyNTUsXCJSXCI6MjU1LFwiR1wiOjAsXCJCXCI6MH19LFwiTGluZVdlaWdodFwiOjAuMCxcIkxpbmVUeXBlXCI6MH19fSxcIkJhY2tncm91bmRTdHlsZVwiOntcIiRpZFwiOlwiMjQ1XCIsXCJNYXJnaW5cIjpudWxsLFwiUGFkZGluZ1wiOm51bGwsXCJCYWNrZ3JvdW5kXCI6e1wiJGlkXCI6XCIyNDZcIixcIkNvbG9yXCI6e1wiJGlkXCI6XCIyNDdcIixcIkFcIjo1MSxcIlJcIjoxNjUsXCJHXCI6MTY1LFwiQlwiOjE2NX19LFwiSXNWaXNpYmxlXCI6ZmFsc2UsXCJXaWR0aFwiOjAuMCxcIkhlaWdodFwiOjAuMCxcIkJvcmRlclN0eWxlXCI6e1wiJGlkXCI6XCIyNDhcIixcIkxpbmVDb2xvclwiOntcIiRpZFwiOlwiMjQ5XCIsXCIkdHlwZVwiOlwiTkxSRS5Db21tb24uRG9tLlNvbGlkQ29sb3JCcnVzaCwgTkxSRS5Db21tb25cIixcIkNvbG9yXCI6e1wiJGlkXCI6XCIyNTBcIixcIkFcIjoyNTUsXCJSXCI6MjU1LFwiR1wiOjAsXCJCXCI6MH19LFwiTGluZVdlaWdodFwiOjAuMCxcIkxpbmVUeXBlXCI6MH19LFwiQ3VzdG9tU3dpbWxhbmVNaWxlc3RvbmVTdHlsZUxpc3RcIjpbXSxcIkN1c3RvbVN3aW1sYW5lVGFza1N0eWxlTGlzdFwiOltdLFwiSXNWaXNpYmxlXCI6dHJ1ZX0sXCJDdXN0b21Td2ltbGFuZUFjdGl2aXRpZXNTdHlsZUxpc3RcIjpbXSxcIklzVmlzaWJsZVwiOnRydWUsXCJTcGFjaW5nXCI6Mn0sXCJDdXN0b21NaWxlc3RvbmVTdHlsZUxpc3RcIjpbXSxcIkN1c3RvbVRhc2tTdHlsZUxpc3RcIjpbXSxcIkN1c3RvbVN3aW1sYW5lRGVmaW5pdGlvblN0eWxlTGlzdFwiOltdLFwiQ3VzdG9tU3dpbWxhbmVWMlN0eWxlTGlzdFwiOltdLFwiR3JpZGxpbmVQYW5lbFN0eWxlXCI6e1wiJGlkXCI6XCIyNTFcIixcIkdyaWRsaW5lU3R5bGVcIjp7XCIkaWRcIjpcIjI1MlwiLFwiTGluZUNvbG9yXCI6e1wiJGlkXCI6XCIyNTNcIixcIiR0eXBlXCI6XCJOTFJFLkNvbW1vbi5Eb20uU29saWRDb2xvckJydXNoLCBOTFJFLkNvbW1vblwiLFwiQ29sb3JcIjp7XCIkaWRcIjpcIjI1NFwiLFwiQVwiOjM4LFwiUlwiOjkxLFwiR1wiOjE1NSxcIkJcIjoyMTN9fSxcIkxpbmVXZWlnaHRcIjoxLjAsXCJMaW5lVHlwZVwiOjB9LFwiSXNWaXNpYmxlXCI6dHJ1ZX0sXCJBY3Rpdml0eUxpbmVQYW5lbFN0eWxlXCI6e1wiJGlkXCI6XCIyNTVcIixcIkFjdGl2aXR5TGluZVN0eWxlXCI6e1wiJGlkXCI6XCIyNTZcIixcIkxpbmVDb2xvclwiOntcIiRpZFwiOlwiMjU3XCIsXCIkdHlwZVwiOlwiTkxSRS5Db21tb24uRG9tLlNvbGlkQ29sb3JCcnVzaCwgTkxSRS5Db21tb25cIixcIkNvbG9yXCI6e1wiJGlkXCI6XCIyNThcIixcIkFcIjozOCxcIlJcIjo2OCxcIkdcIjoxMTQsXCJCXCI6MTk2fX0sXCJMaW5lV2VpZ2h0XCI6MS4wLFwiTGluZVR5cGVcIjowfSxcIklzVmlzaWJsZVwiOnRydWV9LFwiRGVmYXVsdERlcGVuZGVuY3lTdHlsZVwiOntcIiRpZFwiOlwiMjU5XCIsXCJMaW5lU3R5bGVcIjp7XCIkaWRcIjpcIjI2MFwiLFwiTGluZUNvbG9yXCI6e1wiJGlkXCI6XCIyNjFcIixcIiR0eXBlXCI6XCJOTFJFLkNvbW1vbi5Eb20uU29saWRDb2xvckJydXNoLCBOTFJFLkNvbW1vblwiLFwiQ29sb3JcIjp7XCIkaWRcIjpcIjI2MlwiLFwiQVwiOjI1NSxcIlJcIjowLFwiR1wiOjAsXCJCXCI6MH19LFwiTGluZVdlaWdodFwiOjEuMCxcIkxpbmVUeXBlXCI6MH0sXCJFbmRBcnJvd2hlYWRMaW5lU3R5bGVcIjp7XCIkaWRcIjpcIjI2M1wiLFwiS2luZFwiOjEsXCJXaWR0aFwiOjEsXCJMZW5ndGhcIjowLFwiUGFyZW50U3R5bGVcIjpudWxsfSxcIkJyaW5nVG9Gcm9udFwiOnRydWUsXCJJc1Zpc2libGVcIjp0cnVlLFwiUmFkaXVzXCI6MC4wfSxcIkNyaXRpY2FsUGF0aFN0eWxlXCI6e1wiJGlkXCI6XCIyNjRcIixcIkNyaXRpY2FsUGF0aFN0eWxlT3B0aW9uc1wiOjE1LFwiTGluZVN0eWxlXCI6e1wiJGlkXCI6XCIyNjVcIixcIkxpbmVDb2xvclwiOntcIiRpZFwiOlwiMjY2XCIsXCIkdHlwZVwiOlwiTkxSRS5Db21tb24uRG9tLlNvbGlkQ29sb3JCcnVzaCwgTkxSRS5Db21tb25cIixcIkNvbG9yXCI6e1wiJGlkXCI6XCIyNjdcIixcIkFcIjoyNTUsXCJSXCI6MjIyLFwiR1wiOjUwLFwiQlwiOjUwfX0sXCJMaW5lV2VpZ2h0XCI6MS4wLFwiTGluZVR5cGVcIjowfSxcIlRpdGxlRm9yZWdyb3VuZFwiOntcIiRpZFwiOlwiMjY4XCIsXCJDb2xvclwiOntcIiRpZFwiOlwiMjY5XCIsXCJBXCI6MjU1LFwiUlwiOjE3NixcIkdcIjoxOSxcIkJcIjoyNX19LFwiU2hhcGVzQmFja2dyb3VuZFwiOntcIiRpZFwiOlwiMjcwXCIsXCJDb2xvclwiOntcIiRpZFwiOlwiMjcxXCIsXCJBXCI6MjU1LFwiUlwiOjI1MyxcIkdcIjoyMDMsXCJCXCI6MjA4fX0sXCJTaGFwZXNCb3JkZXJTdHlsZVwiOntcIiRpZFwiOlwiMjcyXCIsXCJMaW5lQ29sb3JcIjp7XCIkaWRcIjpcIjI3M1wiLFwiJHR5cGVcIjpcIk5MUkUuQ29tbW9uLkRvbS5Tb2xpZENvbG9yQnJ1c2gsIE5MUkUuQ29tbW9uXCIsXCJDb2xvclwiOntcIiRpZFwiOlwiMjc0XCIsXCJBXCI6MjU1LFwiUlwiOjIyMixcIkdcIjo1MCxcIkJcIjo1MH19LFwiTGluZVdlaWdodFwiOjEuNSxcIkxpbmVUeXBlXCI6MH0sXCJJc1Zpc2libGVcIjpmYWxzZX0sXCJQYW5lbHNTcGFjaW5nRGVmaW5pdGlvblwiOntcIiRpZFwiOlwiMjc1XCIsXCJTcGFjaW5nQWJvdmVUaW1lYmFuZFwiOjUsXCJTcGFjaW5nQmVsb3dUaW1lYmFuZFwiOjUsXCJTcGFjaW5nQWJvdmVCZXR3ZWVuU3dpbWxhbmVzQW5kVGFza3NcIjo1LFwiU3BhY2luZ0JlbG93QmV0d2VlblN3aW1sYW5lc0FuZFRhc2tzXCI6NX19LFwiU2NhbGVcIjp7XCIkaWRcIjpcIjI3Nl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jc3XCIsXCJTdGFydERhdGVcIjpcIjAwMDEtMDEtMDFUMDA6MDA6MDBcIixcIkVuZERhdGVcIjpcIjAwMDEtMDEtMDFUMDA6MDA6MDBcIixcIkF1dG9EYXRlUmFuZ2VcIjp0cnVlLFwiV29ya2luZ0RheXNcIjozMSxcIlRvZGF5TWFya2VyVGV4dFwiOlwiVG9kYXlcIixcIkF1dG9TY2FsZVR5cGVcIjp0cnVlLFwiVGltZWJhbmRTY2FsZXNcIjp7XCIkaWRcIjpcIjI3OFwiLFwiVG9wU2NhbGVMYXllclwiOntcIiRpZFwiOlwiMjc5XCIsXCJGb3JtYXRcIjpcIndcIixcIlR5cGVcIjoxfSxcIk1pZGRsZVNjYWxlTGF5ZXJcIjp7XCIkaWRcIjpcIjI4MFwiLFwiRm9ybWF0XCI6bnVsbCxcIlR5cGVcIjowfSxcIkJvdHRvbVNjYWxlTGF5ZXJcIjp7XCIkaWRcIjpcIjI4MVwiLFwiRm9ybWF0XCI6bnVsbCxcIlR5cGVcIjowfX19LFwiTWlsZXN0b25lc1wiOltdLFwiVGFza3NcIjpbXSxcIlN3aW1sYW5lc1wiOltdLFwiU3dpbWxhbmVzVjJcIjpbXSxcIkRlcGVuZGVuY2llc1wiOltdLFwiRGVwZW5kZW5jeVNldHRpbmdzXCI6e1wiJGlkXCI6XCIyODJcIixcIkRlcGVuZGVuY3lNb2R1bGVFbmFibGVkXCI6ZmFsc2UsXCJTY2hlZHVsaW5nU2V0dGluZ3NcIjp7XCIkaWRcIjpcIjI4M1wiLFwiRGVwZW5kZW5jaWVzU2NoZWR1bGluZ01vZGVTZXR0aW5nXCI6MSxcIkRlcGVuZGVuY2llc1ByZXZpb3VzU2NoZWR1bGluZ01vZGVcIjoxLFwiT25CcmVha2luZ0ZsZXhpYmxlU2NoZWR1bGluZ01vZGVTZXR0aW5nXCI6MCxcIk9uQnJlYWtpbmdTdHJpY3RTY2hlZHVsaW5nTW9kZVNldHRpbmdcIjowfX0sXCJTZXR0aW5nc1wiOntcIiRpZFwiOlwiMjg0XCIsXCJJbXBhT3B0aW9uc1wiOntcIiRpZFwiOlwiMjg1XCIsXCJMZWZ0VG9SaWdodFwiOmZhbHNlLFwiUGF5bG9hZE9wdGlvbnNcIjoyfX0sXCJUaW1lQ29uZmlndXJhdGlvblwiOntcIiRpZFwiOlwiMjg2XCIsXCJVc2VUaW1lXCI6ZmFsc2UsXCJXb3JrRGF5U3RhcnRcIjpcIjAwOjAwOjAwXCIsXCJXb3JrRGF5RW5kXCI6XCIyMzo1OTowMFwifX0iLCJSZWNlbnRDb2xvcnNDb2xsZWN0aW9uIjoiW10ifSwiU2V0dGluZ3MiOnsiJGlkIjoiMTI2MSIsIkltcGFPcHRpb25zIjp7IiRpZCI6IjEyNjI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QsIkZpbGVQYXRoIjoiQzpcXFVzZXJzXFxMU0kgSVRcXE9uZURyaXZlIC0gSW52ZW5pbyBCdXNpbmVzcyBTb2x1dGlvbnMgUHZ0LiBMdGRcXERvY3VtZW50c1xcTmVicmFza2FcXFBsYW5cXFBoYXNlIElJIERhdGEgNV8yMDI1Lnhsc3giLCJUaW1lQ29uZmlndXJhdGlvbiI6eyIkaWQiOiIxMjYzIiwiVXNlVGltZSI6ZmFsc2UsIldvcmtEYXlTdGFydCI6IjAwOjAwOjAwIiwiV29ya0RheUVuZCI6IjIzOjU5OjAwIn0sIkxhc3RVc2VkVGVtcGxhdGVJZCI6ImNjMjZmODYzLTI3Y2UtNDgwZS1hNTg5LWIzZjEyZjJkNmViMCIsIkZpcnN0V2Vla09mWWVhciI6MCwiUGxhY2VNaWxlc3RvbmVBdFRoZUJlZ2lubmluZ09mVGhlRGF5IjpmYWxzZSwiRGVwZW5kZW5jeVNjaGVkdWxpbmdTZXR0aW5ncyI6eyIkaWQiOiIxMjY0IiwiRGVwZW5kZW5jaWVzU2NoZWR1bGluZ01vZGVTZXR0aW5nIjoiRmxleGlibGUiLCJEZXBlbmRlbmNpZXNQcmV2aW91c1NjaGVkdWxpbmdNb2RlIjoiRmxleGlibGUiLCJPbkJyZWFraW5nRmxleGlibGVTY2hlZHVsaW5nTW9kZVNldHRpbmciOiJBc2tFdmVyeXRpbWUiLCJPbkJyZWFraW5nU3RyaWN0U2NoZWR1bGluZ01vZGVTZXR0aW5nIjoiQXNrRXZlcnl0aW1lIn0sIkRlcGVuZGVuY3lNb2R1bGVFbmFibGVkIjpmYWxzZSwiRGVwZW5kZW5jaWVzIjp7Il9kZXBlbmRlbmNpZXMiOltdf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Below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Months"/>
  <p:tag name="OTLTIMEBANDSCALEFORMAT" val="MMM"/>
  <p:tag name="OTLTIMEBANDSHAPETYPE" val="RoundedCornerRectangleTimeband"/>
  <p:tag name="OTLTIMEBANDSHAPEHEIGHT" val="20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None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5"/>
  <p:tag name="OTLTIMEBANDSPACINGBELOW" val="5"/>
  <p:tag name="OTLTIMEBANDSPACINGABOVEFORSWLANDTASKS" val="5"/>
  <p:tag name="OTLTIMEBANDSPACINGBELOWFORSWLANDTASKS" val="5"/>
  <p:tag name="OTLTIMEBANDENDDATE" val="2025-10-17T23:59:00.000000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2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2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6-23T00:00:00.0000000"/>
  <p:tag name="OTLENDDATE" val="2025-06-27T23:59:00.0000000"/>
  <p:tag name="OTLDURATIONFORMAT" val="day"/>
  <p:tag name="OTLSPACING" val="5"/>
  <p:tag name="OTLSHAPETHICKNESSTYPE" val="Thin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6-29T00:00:00.0000000"/>
  <p:tag name="OTLENDDATE" val="2025-07-11T23:59:00.0000000"/>
  <p:tag name="OTLDURATIONFORMAT" val="day"/>
  <p:tag name="OTLSPACING" val="5"/>
  <p:tag name="OTLSHAPETHICKNESSTYPE" val="Thin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7-14T00:00:00.0000000"/>
  <p:tag name="OTLENDDATE" val="2025-07-18T23:59:00.0000000"/>
  <p:tag name="OTLDURATIONFORMAT" val="day"/>
  <p:tag name="OTLSPACING" val="5"/>
  <p:tag name="OTLSHAPETHICKNESSTYPE" val="Thin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7-21T00:00:00.0000000"/>
  <p:tag name="OTLENDDATE" val="2025-08-01T23:59:00.0000000"/>
  <p:tag name="OTLDURATIONFORMAT" val="day"/>
  <p:tag name="OTLSPACING" val="5"/>
  <p:tag name="OTLSHAPETHICKNESSTYPE" val="Thin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7-27T00:00:00.0000000"/>
  <p:tag name="OTLENDDATE" val="2025-08-01T23:59:00.0000000"/>
  <p:tag name="OTLDURATIONFORMAT" val="day"/>
  <p:tag name="OTLSPACING" val="5"/>
  <p:tag name="OTLSHAPETHICKNESSTYPE" val="Thi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8-04T00:00:00.0000000"/>
  <p:tag name="OTLENDDATE" val="2025-08-15T23:59:00.0000000"/>
  <p:tag name="OTLDURATIONFORMAT" val="day"/>
  <p:tag name="OTLSPACING" val="5"/>
  <p:tag name="OTLSHAPETHICKNESSTYPE" val="Thin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8-18T00:00:00.0000000"/>
  <p:tag name="OTLENDDATE" val="2025-08-22T23:59:00.0000000"/>
  <p:tag name="OTLDURATIONFORMAT" val="day"/>
  <p:tag name="OTLSPACING" val="5"/>
  <p:tag name="OTLSHAPETHICKNESSTYPE" val="Thin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8-25T00:00:00.0000000"/>
  <p:tag name="OTLENDDATE" val="2025-09-05T23:59:00.0000000"/>
  <p:tag name="OTLDURATIONFORMAT" val="day"/>
  <p:tag name="OTLSPACING" val="5"/>
  <p:tag name="OTLSHAPETHICKNESSTYPE" val="Thin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Thin"/>
  <p:tag name="OTLSTARTDATE" val="2025-09-16T00:00:00.0000000Z"/>
  <p:tag name="OTLENDDATE" val="2025-10-16T23:59:00.0000000Z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Thin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POSITIONONTASK" val="None"/>
  <p:tag name="OTLRELATEDTASKID" val="00000000-0000-0000-0000-000000000000"/>
  <p:tag name="OTLMTITLE" val="Position Description: NSCS, UNOP, UNK  "/>
  <p:tag name="OTLDATE" val="2025-05-15T23:59:00.0000000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POSITIONONTASK" val="None"/>
  <p:tag name="OTLRELATEDTASKID" val="00000000-0000-0000-0000-000000000000"/>
  <p:tag name="OTLMTITLE" val="Position Description: UNO"/>
  <p:tag name="OTLDATE" val="2025-08-01T23:59:00.0000000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Production System Available for Use"/>
  <p:tag name="OTLDATE" val="2025-09-08T23:59:00.0000000"/>
  <p:tag name="OTLPOSITIONONTASK" val="None"/>
  <p:tag name="OTLRELATEDTASKID" val="00000000-0000-0000-0000-000000000000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DATE" val="2025-06-16T23:59:00.0000000"/>
  <p:tag name="OTLPOSITIONONTASK" val="None"/>
  <p:tag name="OTLRELATEDTASKID" val="00000000-0000-0000-0000-000000000000"/>
  <p:tag name="OTLMTITLE" val="Job Board: NSCS, UNOP, UNK  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Job Board: UNO"/>
  <p:tag name="OTLPOSITIONONTASK" val="None"/>
  <p:tag name="OTLRELATEDTASKID" val="00000000-0000-0000-0000-000000000000"/>
  <p:tag name="OTLDATE" val="2025-09-02T23:59:00.000000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POSITIONONTASK" val="None"/>
  <p:tag name="OTLRELATEDTASKID" val="00000000-0000-0000-0000-000000000000"/>
  <p:tag name="OTLMTITLE" val="Position Description: UNMC"/>
  <p:tag name="OTLDATE" val="2025-08-12T23:59:00.0000000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POSITIONONTASK" val="None"/>
  <p:tag name="OTLRELATEDTASKID" val="00000000-0000-0000-0000-000000000000"/>
  <p:tag name="OTLMTITLE" val="Job Board: UNMC"/>
  <p:tag name="OTLDATE" val="2025-09-16T23:59:00.0000000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POSITIONONTASK" val="None"/>
  <p:tag name="OTLRELATEDTASKID" val="00000000-0000-0000-0000-000000000000"/>
  <p:tag name="OTLMTITLE" val="Position Description: UNL"/>
  <p:tag name="OTLDATE" val="2025-08-12T23:59:00.0000000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F Production: NSCS, UNOP, UNK "/>
  <p:tag name="OTLDATE" val="2025-06-04T23:59:00.0000000"/>
  <p:tag name="OTLPOSITIONONTASK" val="None"/>
  <p:tag name="OTLRELATEDTASKID" val="00000000-0000-0000-0000-000000000000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F Production: UNO"/>
  <p:tag name="OTLDATE" val="2025-08-25T23:59:00.0000000"/>
  <p:tag name="OTLPOSITIONONTASK" val="None"/>
  <p:tag name="OTLRELATEDTASKID" val="00000000-0000-0000-0000-000000000000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F Production: UNMC"/>
  <p:tag name="OTLDATE" val="2025-09-15T23:59:00.0000000"/>
  <p:tag name="OTLPOSITIONONTASK" val="None"/>
  <p:tag name="OTLRELATEDTASKID" val="00000000-0000-0000-0000-000000000000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F Production: UNL"/>
  <p:tag name="OTLDATE" val="2025-09-16T23:59:00.0000000"/>
  <p:tag name="OTLPOSITIONONTASK" val="None"/>
  <p:tag name="OTLRELATEDTASKID" val="00000000-0000-0000-0000-000000000000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Job Board: UNL"/>
  <p:tag name="OTLDATE" val="2025-09-16T23:59:00.0000000"/>
  <p:tag name="OTLPOSITIONONTASK" val="None"/>
  <p:tag name="OTLRELATEDTASKID" val="00000000-0000-0000-0000-000000000000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4135</TotalTime>
  <Words>206</Words>
  <Application>Microsoft Office PowerPoint</Application>
  <PresentationFormat>Widescreen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Fragala</dc:creator>
  <cp:lastModifiedBy>James Fragala</cp:lastModifiedBy>
  <cp:revision>8</cp:revision>
  <cp:lastPrinted>2025-01-20T19:58:04Z</cp:lastPrinted>
  <dcterms:created xsi:type="dcterms:W3CDTF">2025-01-16T20:13:37Z</dcterms:created>
  <dcterms:modified xsi:type="dcterms:W3CDTF">2025-05-20T14:10:13Z</dcterms:modified>
</cp:coreProperties>
</file>